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515" r:id="rId5"/>
  </p:sldMasterIdLst>
  <p:notesMasterIdLst>
    <p:notesMasterId r:id="rId34"/>
  </p:notesMasterIdLst>
  <p:sldIdLst>
    <p:sldId id="258" r:id="rId6"/>
    <p:sldId id="257" r:id="rId7"/>
    <p:sldId id="262" r:id="rId8"/>
    <p:sldId id="265" r:id="rId9"/>
    <p:sldId id="268" r:id="rId10"/>
    <p:sldId id="274" r:id="rId11"/>
    <p:sldId id="266" r:id="rId12"/>
    <p:sldId id="270" r:id="rId13"/>
    <p:sldId id="275" r:id="rId14"/>
    <p:sldId id="271" r:id="rId15"/>
    <p:sldId id="276" r:id="rId16"/>
    <p:sldId id="272" r:id="rId17"/>
    <p:sldId id="294" r:id="rId18"/>
    <p:sldId id="278" r:id="rId19"/>
    <p:sldId id="295" r:id="rId20"/>
    <p:sldId id="279" r:id="rId21"/>
    <p:sldId id="291" r:id="rId22"/>
    <p:sldId id="296" r:id="rId23"/>
    <p:sldId id="280" r:id="rId24"/>
    <p:sldId id="297" r:id="rId25"/>
    <p:sldId id="298" r:id="rId26"/>
    <p:sldId id="281" r:id="rId27"/>
    <p:sldId id="282" r:id="rId28"/>
    <p:sldId id="283" r:id="rId29"/>
    <p:sldId id="284" r:id="rId30"/>
    <p:sldId id="286" r:id="rId31"/>
    <p:sldId id="299" r:id="rId32"/>
    <p:sldId id="260" r:id="rId33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BDCB9E-E02E-449E-86F8-A3C8AFF7B65C}" v="57" dt="2023-04-25T23:25:32.9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588"/>
  </p:normalViewPr>
  <p:slideViewPr>
    <p:cSldViewPr snapToGrid="0" snapToObjects="1">
      <p:cViewPr varScale="1">
        <p:scale>
          <a:sx n="79" d="100"/>
          <a:sy n="79" d="100"/>
        </p:scale>
        <p:origin x="51" y="30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Chapman" userId="3c8adc9b184aeb7d" providerId="LiveId" clId="{70BDCB9E-E02E-449E-86F8-A3C8AFF7B65C}"/>
    <pc:docChg chg="undo custSel addSld delSld modSld sldOrd">
      <pc:chgData name="James Chapman" userId="3c8adc9b184aeb7d" providerId="LiveId" clId="{70BDCB9E-E02E-449E-86F8-A3C8AFF7B65C}" dt="2023-04-25T23:28:20.490" v="1597" actId="47"/>
      <pc:docMkLst>
        <pc:docMk/>
      </pc:docMkLst>
      <pc:sldChg chg="del ord">
        <pc:chgData name="James Chapman" userId="3c8adc9b184aeb7d" providerId="LiveId" clId="{70BDCB9E-E02E-449E-86F8-A3C8AFF7B65C}" dt="2023-04-25T23:28:19.152" v="1595" actId="47"/>
        <pc:sldMkLst>
          <pc:docMk/>
          <pc:sldMk cId="1785025898" sldId="256"/>
        </pc:sldMkLst>
      </pc:sldChg>
      <pc:sldChg chg="modSp mod">
        <pc:chgData name="James Chapman" userId="3c8adc9b184aeb7d" providerId="LiveId" clId="{70BDCB9E-E02E-449E-86F8-A3C8AFF7B65C}" dt="2023-04-25T00:45:02.960" v="8" actId="1076"/>
        <pc:sldMkLst>
          <pc:docMk/>
          <pc:sldMk cId="808662602" sldId="257"/>
        </pc:sldMkLst>
        <pc:spChg chg="mod">
          <ac:chgData name="James Chapman" userId="3c8adc9b184aeb7d" providerId="LiveId" clId="{70BDCB9E-E02E-449E-86F8-A3C8AFF7B65C}" dt="2023-04-25T00:45:02.960" v="8" actId="1076"/>
          <ac:spMkLst>
            <pc:docMk/>
            <pc:sldMk cId="808662602" sldId="257"/>
            <ac:spMk id="3" creationId="{B66FDF7A-9105-9F4F-878F-F4D602820322}"/>
          </ac:spMkLst>
        </pc:spChg>
      </pc:sldChg>
      <pc:sldChg chg="del ord">
        <pc:chgData name="James Chapman" userId="3c8adc9b184aeb7d" providerId="LiveId" clId="{70BDCB9E-E02E-449E-86F8-A3C8AFF7B65C}" dt="2023-04-25T23:28:20.490" v="1597" actId="47"/>
        <pc:sldMkLst>
          <pc:docMk/>
          <pc:sldMk cId="3901147562" sldId="259"/>
        </pc:sldMkLst>
      </pc:sldChg>
      <pc:sldChg chg="ord">
        <pc:chgData name="James Chapman" userId="3c8adc9b184aeb7d" providerId="LiveId" clId="{70BDCB9E-E02E-449E-86F8-A3C8AFF7B65C}" dt="2023-04-25T23:23:19.729" v="1438"/>
        <pc:sldMkLst>
          <pc:docMk/>
          <pc:sldMk cId="837688905" sldId="260"/>
        </pc:sldMkLst>
      </pc:sldChg>
      <pc:sldChg chg="del ord">
        <pc:chgData name="James Chapman" userId="3c8adc9b184aeb7d" providerId="LiveId" clId="{70BDCB9E-E02E-449E-86F8-A3C8AFF7B65C}" dt="2023-04-25T23:28:17.456" v="1593" actId="47"/>
        <pc:sldMkLst>
          <pc:docMk/>
          <pc:sldMk cId="726991296" sldId="263"/>
        </pc:sldMkLst>
      </pc:sldChg>
      <pc:sldChg chg="modSp mod">
        <pc:chgData name="James Chapman" userId="3c8adc9b184aeb7d" providerId="LiveId" clId="{70BDCB9E-E02E-449E-86F8-A3C8AFF7B65C}" dt="2023-04-25T22:01:20.779" v="375" actId="403"/>
        <pc:sldMkLst>
          <pc:docMk/>
          <pc:sldMk cId="4036829697" sldId="266"/>
        </pc:sldMkLst>
        <pc:spChg chg="mod">
          <ac:chgData name="James Chapman" userId="3c8adc9b184aeb7d" providerId="LiveId" clId="{70BDCB9E-E02E-449E-86F8-A3C8AFF7B65C}" dt="2023-04-25T22:01:20.779" v="375" actId="403"/>
          <ac:spMkLst>
            <pc:docMk/>
            <pc:sldMk cId="4036829697" sldId="266"/>
            <ac:spMk id="3" creationId="{18390205-31E7-4144-B52B-549F25127E51}"/>
          </ac:spMkLst>
        </pc:spChg>
      </pc:sldChg>
      <pc:sldChg chg="modSp mod">
        <pc:chgData name="James Chapman" userId="3c8adc9b184aeb7d" providerId="LiveId" clId="{70BDCB9E-E02E-449E-86F8-A3C8AFF7B65C}" dt="2023-04-25T22:03:09.826" v="413" actId="115"/>
        <pc:sldMkLst>
          <pc:docMk/>
          <pc:sldMk cId="3587497408" sldId="270"/>
        </pc:sldMkLst>
        <pc:spChg chg="mod">
          <ac:chgData name="James Chapman" userId="3c8adc9b184aeb7d" providerId="LiveId" clId="{70BDCB9E-E02E-449E-86F8-A3C8AFF7B65C}" dt="2023-04-25T22:03:09.826" v="413" actId="115"/>
          <ac:spMkLst>
            <pc:docMk/>
            <pc:sldMk cId="3587497408" sldId="270"/>
            <ac:spMk id="3" creationId="{18390205-31E7-4144-B52B-549F25127E51}"/>
          </ac:spMkLst>
        </pc:spChg>
      </pc:sldChg>
      <pc:sldChg chg="modSp mod">
        <pc:chgData name="James Chapman" userId="3c8adc9b184aeb7d" providerId="LiveId" clId="{70BDCB9E-E02E-449E-86F8-A3C8AFF7B65C}" dt="2023-04-25T22:04:24.092" v="440" actId="20577"/>
        <pc:sldMkLst>
          <pc:docMk/>
          <pc:sldMk cId="1060393769" sldId="271"/>
        </pc:sldMkLst>
        <pc:spChg chg="mod">
          <ac:chgData name="James Chapman" userId="3c8adc9b184aeb7d" providerId="LiveId" clId="{70BDCB9E-E02E-449E-86F8-A3C8AFF7B65C}" dt="2023-04-25T22:04:24.092" v="440" actId="20577"/>
          <ac:spMkLst>
            <pc:docMk/>
            <pc:sldMk cId="1060393769" sldId="271"/>
            <ac:spMk id="3" creationId="{18390205-31E7-4144-B52B-549F25127E51}"/>
          </ac:spMkLst>
        </pc:spChg>
      </pc:sldChg>
      <pc:sldChg chg="addSp delSp modSp mod">
        <pc:chgData name="James Chapman" userId="3c8adc9b184aeb7d" providerId="LiveId" clId="{70BDCB9E-E02E-449E-86F8-A3C8AFF7B65C}" dt="2023-04-25T22:43:34.022" v="916" actId="1076"/>
        <pc:sldMkLst>
          <pc:docMk/>
          <pc:sldMk cId="318152819" sldId="272"/>
        </pc:sldMkLst>
        <pc:spChg chg="mod">
          <ac:chgData name="James Chapman" userId="3c8adc9b184aeb7d" providerId="LiveId" clId="{70BDCB9E-E02E-449E-86F8-A3C8AFF7B65C}" dt="2023-04-25T03:08:02.908" v="14" actId="5793"/>
          <ac:spMkLst>
            <pc:docMk/>
            <pc:sldMk cId="318152819" sldId="272"/>
            <ac:spMk id="3" creationId="{18390205-31E7-4144-B52B-549F25127E51}"/>
          </ac:spMkLst>
        </pc:spChg>
        <pc:spChg chg="add del mod">
          <ac:chgData name="James Chapman" userId="3c8adc9b184aeb7d" providerId="LiveId" clId="{70BDCB9E-E02E-449E-86F8-A3C8AFF7B65C}" dt="2023-04-25T03:07:55.488" v="12" actId="22"/>
          <ac:spMkLst>
            <pc:docMk/>
            <pc:sldMk cId="318152819" sldId="272"/>
            <ac:spMk id="5" creationId="{D0D66A61-ED4B-CD59-862F-0DE3C2368482}"/>
          </ac:spMkLst>
        </pc:spChg>
        <pc:spChg chg="add del mod">
          <ac:chgData name="James Chapman" userId="3c8adc9b184aeb7d" providerId="LiveId" clId="{70BDCB9E-E02E-449E-86F8-A3C8AFF7B65C}" dt="2023-04-25T22:43:22.984" v="912" actId="20577"/>
          <ac:spMkLst>
            <pc:docMk/>
            <pc:sldMk cId="318152819" sldId="272"/>
            <ac:spMk id="7" creationId="{844B820A-4D69-6E35-06E7-2DF372060291}"/>
          </ac:spMkLst>
        </pc:spChg>
        <pc:picChg chg="add mod">
          <ac:chgData name="James Chapman" userId="3c8adc9b184aeb7d" providerId="LiveId" clId="{70BDCB9E-E02E-449E-86F8-A3C8AFF7B65C}" dt="2023-04-25T22:43:34.022" v="916" actId="1076"/>
          <ac:picMkLst>
            <pc:docMk/>
            <pc:sldMk cId="318152819" sldId="272"/>
            <ac:picMk id="5" creationId="{B81C910D-8D1A-DE26-8C9E-0007085E9A7D}"/>
          </ac:picMkLst>
        </pc:picChg>
      </pc:sldChg>
      <pc:sldChg chg="del ord">
        <pc:chgData name="James Chapman" userId="3c8adc9b184aeb7d" providerId="LiveId" clId="{70BDCB9E-E02E-449E-86F8-A3C8AFF7B65C}" dt="2023-04-25T23:28:18.651" v="1594" actId="47"/>
        <pc:sldMkLst>
          <pc:docMk/>
          <pc:sldMk cId="3079459804" sldId="273"/>
        </pc:sldMkLst>
      </pc:sldChg>
      <pc:sldChg chg="addSp delSp modSp mod">
        <pc:chgData name="James Chapman" userId="3c8adc9b184aeb7d" providerId="LiveId" clId="{70BDCB9E-E02E-449E-86F8-A3C8AFF7B65C}" dt="2023-04-25T21:58:38.073" v="245" actId="313"/>
        <pc:sldMkLst>
          <pc:docMk/>
          <pc:sldMk cId="1370541568" sldId="274"/>
        </pc:sldMkLst>
        <pc:spChg chg="mod">
          <ac:chgData name="James Chapman" userId="3c8adc9b184aeb7d" providerId="LiveId" clId="{70BDCB9E-E02E-449E-86F8-A3C8AFF7B65C}" dt="2023-04-25T21:58:38.073" v="245" actId="313"/>
          <ac:spMkLst>
            <pc:docMk/>
            <pc:sldMk cId="1370541568" sldId="274"/>
            <ac:spMk id="3" creationId="{B66FDF7A-9105-9F4F-878F-F4D602820322}"/>
          </ac:spMkLst>
        </pc:spChg>
        <pc:spChg chg="add del mod">
          <ac:chgData name="James Chapman" userId="3c8adc9b184aeb7d" providerId="LiveId" clId="{70BDCB9E-E02E-449E-86F8-A3C8AFF7B65C}" dt="2023-04-25T21:56:07.370" v="175" actId="478"/>
          <ac:spMkLst>
            <pc:docMk/>
            <pc:sldMk cId="1370541568" sldId="274"/>
            <ac:spMk id="6" creationId="{0BDA4ECD-2426-C3CF-3311-F1177970E848}"/>
          </ac:spMkLst>
        </pc:spChg>
      </pc:sldChg>
      <pc:sldChg chg="modSp mod">
        <pc:chgData name="James Chapman" userId="3c8adc9b184aeb7d" providerId="LiveId" clId="{70BDCB9E-E02E-449E-86F8-A3C8AFF7B65C}" dt="2023-04-25T22:05:53.194" v="463" actId="20577"/>
        <pc:sldMkLst>
          <pc:docMk/>
          <pc:sldMk cId="3167824830" sldId="276"/>
        </pc:sldMkLst>
        <pc:spChg chg="mod">
          <ac:chgData name="James Chapman" userId="3c8adc9b184aeb7d" providerId="LiveId" clId="{70BDCB9E-E02E-449E-86F8-A3C8AFF7B65C}" dt="2023-04-25T22:05:53.194" v="463" actId="20577"/>
          <ac:spMkLst>
            <pc:docMk/>
            <pc:sldMk cId="3167824830" sldId="276"/>
            <ac:spMk id="3" creationId="{B66FDF7A-9105-9F4F-878F-F4D602820322}"/>
          </ac:spMkLst>
        </pc:spChg>
      </pc:sldChg>
      <pc:sldChg chg="del">
        <pc:chgData name="James Chapman" userId="3c8adc9b184aeb7d" providerId="LiveId" clId="{70BDCB9E-E02E-449E-86F8-A3C8AFF7B65C}" dt="2023-04-25T03:17:00.104" v="101" actId="47"/>
        <pc:sldMkLst>
          <pc:docMk/>
          <pc:sldMk cId="1242283532" sldId="277"/>
        </pc:sldMkLst>
      </pc:sldChg>
      <pc:sldChg chg="modSp mod">
        <pc:chgData name="James Chapman" userId="3c8adc9b184aeb7d" providerId="LiveId" clId="{70BDCB9E-E02E-449E-86F8-A3C8AFF7B65C}" dt="2023-04-25T22:41:17.145" v="865" actId="20577"/>
        <pc:sldMkLst>
          <pc:docMk/>
          <pc:sldMk cId="2334438435" sldId="278"/>
        </pc:sldMkLst>
        <pc:spChg chg="mod">
          <ac:chgData name="James Chapman" userId="3c8adc9b184aeb7d" providerId="LiveId" clId="{70BDCB9E-E02E-449E-86F8-A3C8AFF7B65C}" dt="2023-04-25T22:41:17.145" v="865" actId="20577"/>
          <ac:spMkLst>
            <pc:docMk/>
            <pc:sldMk cId="2334438435" sldId="278"/>
            <ac:spMk id="3" creationId="{18390205-31E7-4144-B52B-549F25127E51}"/>
          </ac:spMkLst>
        </pc:spChg>
        <pc:picChg chg="mod">
          <ac:chgData name="James Chapman" userId="3c8adc9b184aeb7d" providerId="LiveId" clId="{70BDCB9E-E02E-449E-86F8-A3C8AFF7B65C}" dt="2023-04-25T22:30:30.897" v="736" actId="1076"/>
          <ac:picMkLst>
            <pc:docMk/>
            <pc:sldMk cId="2334438435" sldId="278"/>
            <ac:picMk id="4" creationId="{35D75A90-BAE8-BCE1-A459-47C03A17007A}"/>
          </ac:picMkLst>
        </pc:picChg>
      </pc:sldChg>
      <pc:sldChg chg="addSp delSp modSp mod">
        <pc:chgData name="James Chapman" userId="3c8adc9b184aeb7d" providerId="LiveId" clId="{70BDCB9E-E02E-449E-86F8-A3C8AFF7B65C}" dt="2023-04-25T22:51:26.503" v="964" actId="1076"/>
        <pc:sldMkLst>
          <pc:docMk/>
          <pc:sldMk cId="2255664519" sldId="279"/>
        </pc:sldMkLst>
        <pc:spChg chg="mod">
          <ac:chgData name="James Chapman" userId="3c8adc9b184aeb7d" providerId="LiveId" clId="{70BDCB9E-E02E-449E-86F8-A3C8AFF7B65C}" dt="2023-04-25T22:50:16.054" v="958" actId="20577"/>
          <ac:spMkLst>
            <pc:docMk/>
            <pc:sldMk cId="2255664519" sldId="279"/>
            <ac:spMk id="3" creationId="{18390205-31E7-4144-B52B-549F25127E51}"/>
          </ac:spMkLst>
        </pc:spChg>
        <pc:picChg chg="add del mod">
          <ac:chgData name="James Chapman" userId="3c8adc9b184aeb7d" providerId="LiveId" clId="{70BDCB9E-E02E-449E-86F8-A3C8AFF7B65C}" dt="2023-04-25T22:48:49.317" v="927" actId="478"/>
          <ac:picMkLst>
            <pc:docMk/>
            <pc:sldMk cId="2255664519" sldId="279"/>
            <ac:picMk id="5" creationId="{37686F58-F00A-7A26-9EFF-539253984200}"/>
          </ac:picMkLst>
        </pc:picChg>
        <pc:picChg chg="mod">
          <ac:chgData name="James Chapman" userId="3c8adc9b184aeb7d" providerId="LiveId" clId="{70BDCB9E-E02E-449E-86F8-A3C8AFF7B65C}" dt="2023-04-25T22:49:49.311" v="932" actId="1076"/>
          <ac:picMkLst>
            <pc:docMk/>
            <pc:sldMk cId="2255664519" sldId="279"/>
            <ac:picMk id="6" creationId="{B47AA442-F133-868A-9D21-4EDA842902A4}"/>
          </ac:picMkLst>
        </pc:picChg>
        <pc:picChg chg="add mod">
          <ac:chgData name="James Chapman" userId="3c8adc9b184aeb7d" providerId="LiveId" clId="{70BDCB9E-E02E-449E-86F8-A3C8AFF7B65C}" dt="2023-04-25T22:49:56.504" v="934" actId="1076"/>
          <ac:picMkLst>
            <pc:docMk/>
            <pc:sldMk cId="2255664519" sldId="279"/>
            <ac:picMk id="8" creationId="{F18FA459-0919-3A9E-B2CD-D3D89964F2B1}"/>
          </ac:picMkLst>
        </pc:picChg>
        <pc:picChg chg="add mod">
          <ac:chgData name="James Chapman" userId="3c8adc9b184aeb7d" providerId="LiveId" clId="{70BDCB9E-E02E-449E-86F8-A3C8AFF7B65C}" dt="2023-04-25T22:51:26.503" v="964" actId="1076"/>
          <ac:picMkLst>
            <pc:docMk/>
            <pc:sldMk cId="2255664519" sldId="279"/>
            <ac:picMk id="9" creationId="{86760931-1A84-C430-BB8A-EC70602FFE92}"/>
          </ac:picMkLst>
        </pc:picChg>
      </pc:sldChg>
      <pc:sldChg chg="delSp modSp mod">
        <pc:chgData name="James Chapman" userId="3c8adc9b184aeb7d" providerId="LiveId" clId="{70BDCB9E-E02E-449E-86F8-A3C8AFF7B65C}" dt="2023-04-25T23:07:21.764" v="1209" actId="20577"/>
        <pc:sldMkLst>
          <pc:docMk/>
          <pc:sldMk cId="1676371674" sldId="280"/>
        </pc:sldMkLst>
        <pc:spChg chg="mod">
          <ac:chgData name="James Chapman" userId="3c8adc9b184aeb7d" providerId="LiveId" clId="{70BDCB9E-E02E-449E-86F8-A3C8AFF7B65C}" dt="2023-04-25T23:07:21.764" v="1209" actId="20577"/>
          <ac:spMkLst>
            <pc:docMk/>
            <pc:sldMk cId="1676371674" sldId="280"/>
            <ac:spMk id="3" creationId="{18390205-31E7-4144-B52B-549F25127E51}"/>
          </ac:spMkLst>
        </pc:spChg>
        <pc:picChg chg="del">
          <ac:chgData name="James Chapman" userId="3c8adc9b184aeb7d" providerId="LiveId" clId="{70BDCB9E-E02E-449E-86F8-A3C8AFF7B65C}" dt="2023-04-25T23:00:15.279" v="980" actId="478"/>
          <ac:picMkLst>
            <pc:docMk/>
            <pc:sldMk cId="1676371674" sldId="280"/>
            <ac:picMk id="4" creationId="{946D6038-8C5B-CEA6-5F0F-2CF5FB912F6F}"/>
          </ac:picMkLst>
        </pc:picChg>
      </pc:sldChg>
      <pc:sldChg chg="addSp delSp modSp mod">
        <pc:chgData name="James Chapman" userId="3c8adc9b184aeb7d" providerId="LiveId" clId="{70BDCB9E-E02E-449E-86F8-A3C8AFF7B65C}" dt="2023-04-25T23:16:49.379" v="1374" actId="20577"/>
        <pc:sldMkLst>
          <pc:docMk/>
          <pc:sldMk cId="489246239" sldId="281"/>
        </pc:sldMkLst>
        <pc:spChg chg="mod">
          <ac:chgData name="James Chapman" userId="3c8adc9b184aeb7d" providerId="LiveId" clId="{70BDCB9E-E02E-449E-86F8-A3C8AFF7B65C}" dt="2023-04-25T23:16:49.379" v="1374" actId="20577"/>
          <ac:spMkLst>
            <pc:docMk/>
            <pc:sldMk cId="489246239" sldId="281"/>
            <ac:spMk id="3" creationId="{B66FDF7A-9105-9F4F-878F-F4D602820322}"/>
          </ac:spMkLst>
        </pc:spChg>
        <pc:picChg chg="mod">
          <ac:chgData name="James Chapman" userId="3c8adc9b184aeb7d" providerId="LiveId" clId="{70BDCB9E-E02E-449E-86F8-A3C8AFF7B65C}" dt="2023-04-25T23:16:47.991" v="1373" actId="1076"/>
          <ac:picMkLst>
            <pc:docMk/>
            <pc:sldMk cId="489246239" sldId="281"/>
            <ac:picMk id="4" creationId="{FDDB0C3D-63DE-5E36-8024-83EC6F6EFBCD}"/>
          </ac:picMkLst>
        </pc:picChg>
        <pc:picChg chg="add del mod modCrop">
          <ac:chgData name="James Chapman" userId="3c8adc9b184aeb7d" providerId="LiveId" clId="{70BDCB9E-E02E-449E-86F8-A3C8AFF7B65C}" dt="2023-04-25T23:13:19.768" v="1243" actId="478"/>
          <ac:picMkLst>
            <pc:docMk/>
            <pc:sldMk cId="489246239" sldId="281"/>
            <ac:picMk id="5" creationId="{81F8233E-C2BF-5D6F-8006-1222A8DF3CB2}"/>
          </ac:picMkLst>
        </pc:picChg>
      </pc:sldChg>
      <pc:sldChg chg="modSp mod">
        <pc:chgData name="James Chapman" userId="3c8adc9b184aeb7d" providerId="LiveId" clId="{70BDCB9E-E02E-449E-86F8-A3C8AFF7B65C}" dt="2023-04-25T23:13:56.680" v="1251" actId="1076"/>
        <pc:sldMkLst>
          <pc:docMk/>
          <pc:sldMk cId="527614788" sldId="282"/>
        </pc:sldMkLst>
        <pc:spChg chg="mod">
          <ac:chgData name="James Chapman" userId="3c8adc9b184aeb7d" providerId="LiveId" clId="{70BDCB9E-E02E-449E-86F8-A3C8AFF7B65C}" dt="2023-04-25T03:17:26.690" v="123"/>
          <ac:spMkLst>
            <pc:docMk/>
            <pc:sldMk cId="527614788" sldId="282"/>
            <ac:spMk id="2" creationId="{DDA8D3C2-3611-EE48-8F8E-788E8A301DBF}"/>
          </ac:spMkLst>
        </pc:spChg>
        <pc:spChg chg="mod">
          <ac:chgData name="James Chapman" userId="3c8adc9b184aeb7d" providerId="LiveId" clId="{70BDCB9E-E02E-449E-86F8-A3C8AFF7B65C}" dt="2023-04-25T23:13:30.498" v="1245" actId="20577"/>
          <ac:spMkLst>
            <pc:docMk/>
            <pc:sldMk cId="527614788" sldId="282"/>
            <ac:spMk id="3" creationId="{18390205-31E7-4144-B52B-549F25127E51}"/>
          </ac:spMkLst>
        </pc:spChg>
        <pc:picChg chg="mod">
          <ac:chgData name="James Chapman" userId="3c8adc9b184aeb7d" providerId="LiveId" clId="{70BDCB9E-E02E-449E-86F8-A3C8AFF7B65C}" dt="2023-04-25T23:13:56.680" v="1251" actId="1076"/>
          <ac:picMkLst>
            <pc:docMk/>
            <pc:sldMk cId="527614788" sldId="282"/>
            <ac:picMk id="10" creationId="{8077D4C3-2753-679D-06D4-343C6B545B66}"/>
          </ac:picMkLst>
        </pc:picChg>
      </pc:sldChg>
      <pc:sldChg chg="modSp mod">
        <pc:chgData name="James Chapman" userId="3c8adc9b184aeb7d" providerId="LiveId" clId="{70BDCB9E-E02E-449E-86F8-A3C8AFF7B65C}" dt="2023-04-25T23:13:52.306" v="1249" actId="1076"/>
        <pc:sldMkLst>
          <pc:docMk/>
          <pc:sldMk cId="3005234619" sldId="283"/>
        </pc:sldMkLst>
        <pc:spChg chg="mod">
          <ac:chgData name="James Chapman" userId="3c8adc9b184aeb7d" providerId="LiveId" clId="{70BDCB9E-E02E-449E-86F8-A3C8AFF7B65C}" dt="2023-04-25T03:17:43.495" v="164" actId="20577"/>
          <ac:spMkLst>
            <pc:docMk/>
            <pc:sldMk cId="3005234619" sldId="283"/>
            <ac:spMk id="2" creationId="{DDA8D3C2-3611-EE48-8F8E-788E8A301DBF}"/>
          </ac:spMkLst>
        </pc:spChg>
        <pc:spChg chg="mod">
          <ac:chgData name="James Chapman" userId="3c8adc9b184aeb7d" providerId="LiveId" clId="{70BDCB9E-E02E-449E-86F8-A3C8AFF7B65C}" dt="2023-04-25T03:17:45.739" v="165" actId="20577"/>
          <ac:spMkLst>
            <pc:docMk/>
            <pc:sldMk cId="3005234619" sldId="283"/>
            <ac:spMk id="3" creationId="{18390205-31E7-4144-B52B-549F25127E51}"/>
          </ac:spMkLst>
        </pc:spChg>
        <pc:picChg chg="mod">
          <ac:chgData name="James Chapman" userId="3c8adc9b184aeb7d" providerId="LiveId" clId="{70BDCB9E-E02E-449E-86F8-A3C8AFF7B65C}" dt="2023-04-25T23:13:52.306" v="1249" actId="1076"/>
          <ac:picMkLst>
            <pc:docMk/>
            <pc:sldMk cId="3005234619" sldId="283"/>
            <ac:picMk id="12" creationId="{1F8FB07F-FEB5-8563-4B1D-370BDACAE6D6}"/>
          </ac:picMkLst>
        </pc:picChg>
      </pc:sldChg>
      <pc:sldChg chg="addSp delSp modSp mod">
        <pc:chgData name="James Chapman" userId="3c8adc9b184aeb7d" providerId="LiveId" clId="{70BDCB9E-E02E-449E-86F8-A3C8AFF7B65C}" dt="2023-04-25T23:18:01.577" v="1398" actId="20577"/>
        <pc:sldMkLst>
          <pc:docMk/>
          <pc:sldMk cId="1452920614" sldId="284"/>
        </pc:sldMkLst>
        <pc:spChg chg="add del">
          <ac:chgData name="James Chapman" userId="3c8adc9b184aeb7d" providerId="LiveId" clId="{70BDCB9E-E02E-449E-86F8-A3C8AFF7B65C}" dt="2023-04-25T23:14:35.321" v="1262" actId="478"/>
          <ac:spMkLst>
            <pc:docMk/>
            <pc:sldMk cId="1452920614" sldId="284"/>
            <ac:spMk id="2" creationId="{DDA8D3C2-3611-EE48-8F8E-788E8A301DBF}"/>
          </ac:spMkLst>
        </pc:spChg>
        <pc:spChg chg="mod">
          <ac:chgData name="James Chapman" userId="3c8adc9b184aeb7d" providerId="LiveId" clId="{70BDCB9E-E02E-449E-86F8-A3C8AFF7B65C}" dt="2023-04-25T23:18:01.577" v="1398" actId="20577"/>
          <ac:spMkLst>
            <pc:docMk/>
            <pc:sldMk cId="1452920614" sldId="284"/>
            <ac:spMk id="3" creationId="{18390205-31E7-4144-B52B-549F25127E51}"/>
          </ac:spMkLst>
        </pc:spChg>
        <pc:spChg chg="add del mod">
          <ac:chgData name="James Chapman" userId="3c8adc9b184aeb7d" providerId="LiveId" clId="{70BDCB9E-E02E-449E-86F8-A3C8AFF7B65C}" dt="2023-04-25T23:14:23.912" v="1256"/>
          <ac:spMkLst>
            <pc:docMk/>
            <pc:sldMk cId="1452920614" sldId="284"/>
            <ac:spMk id="4" creationId="{596CE2EC-E990-4AF3-0334-1F4C0239F3E6}"/>
          </ac:spMkLst>
        </pc:spChg>
        <pc:spChg chg="add del mod">
          <ac:chgData name="James Chapman" userId="3c8adc9b184aeb7d" providerId="LiveId" clId="{70BDCB9E-E02E-449E-86F8-A3C8AFF7B65C}" dt="2023-04-25T23:14:23.463" v="1255" actId="478"/>
          <ac:spMkLst>
            <pc:docMk/>
            <pc:sldMk cId="1452920614" sldId="284"/>
            <ac:spMk id="5" creationId="{343A62EA-2B60-D98A-B369-C459459C0CFF}"/>
          </ac:spMkLst>
        </pc:spChg>
        <pc:spChg chg="add del mod">
          <ac:chgData name="James Chapman" userId="3c8adc9b184aeb7d" providerId="LiveId" clId="{70BDCB9E-E02E-449E-86F8-A3C8AFF7B65C}" dt="2023-04-25T23:14:33.810" v="1261"/>
          <ac:spMkLst>
            <pc:docMk/>
            <pc:sldMk cId="1452920614" sldId="284"/>
            <ac:spMk id="6" creationId="{9A8841D7-C3ED-C5B7-67E7-F38F17BB6C78}"/>
          </ac:spMkLst>
        </pc:spChg>
        <pc:spChg chg="add del mod">
          <ac:chgData name="James Chapman" userId="3c8adc9b184aeb7d" providerId="LiveId" clId="{70BDCB9E-E02E-449E-86F8-A3C8AFF7B65C}" dt="2023-04-25T23:14:33.307" v="1260" actId="478"/>
          <ac:spMkLst>
            <pc:docMk/>
            <pc:sldMk cId="1452920614" sldId="284"/>
            <ac:spMk id="7" creationId="{A6C0C434-0666-11FA-5ED9-8C8EEC1AA92A}"/>
          </ac:spMkLst>
        </pc:spChg>
        <pc:spChg chg="add del mod">
          <ac:chgData name="James Chapman" userId="3c8adc9b184aeb7d" providerId="LiveId" clId="{70BDCB9E-E02E-449E-86F8-A3C8AFF7B65C}" dt="2023-04-25T23:14:41.755" v="1265" actId="478"/>
          <ac:spMkLst>
            <pc:docMk/>
            <pc:sldMk cId="1452920614" sldId="284"/>
            <ac:spMk id="9" creationId="{27D59C58-3CA0-912A-2AD5-7F836F8FC5F1}"/>
          </ac:spMkLst>
        </pc:spChg>
        <pc:spChg chg="add del mod">
          <ac:chgData name="James Chapman" userId="3c8adc9b184aeb7d" providerId="LiveId" clId="{70BDCB9E-E02E-449E-86F8-A3C8AFF7B65C}" dt="2023-04-25T23:14:38.450" v="1264"/>
          <ac:spMkLst>
            <pc:docMk/>
            <pc:sldMk cId="1452920614" sldId="284"/>
            <ac:spMk id="10" creationId="{EB617B84-D926-F7A3-6012-9F8341060BD4}"/>
          </ac:spMkLst>
        </pc:spChg>
        <pc:spChg chg="add mod">
          <ac:chgData name="James Chapman" userId="3c8adc9b184aeb7d" providerId="LiveId" clId="{70BDCB9E-E02E-449E-86F8-A3C8AFF7B65C}" dt="2023-04-25T23:14:42.475" v="1266"/>
          <ac:spMkLst>
            <pc:docMk/>
            <pc:sldMk cId="1452920614" sldId="284"/>
            <ac:spMk id="11" creationId="{FE6CD2BC-4ED9-69A9-2462-8D3309B47C37}"/>
          </ac:spMkLst>
        </pc:spChg>
        <pc:picChg chg="mod">
          <ac:chgData name="James Chapman" userId="3c8adc9b184aeb7d" providerId="LiveId" clId="{70BDCB9E-E02E-449E-86F8-A3C8AFF7B65C}" dt="2023-04-25T23:14:54.878" v="1267" actId="1076"/>
          <ac:picMkLst>
            <pc:docMk/>
            <pc:sldMk cId="1452920614" sldId="284"/>
            <ac:picMk id="8" creationId="{70DE7AF9-E31C-257A-2324-F296171D37D1}"/>
          </ac:picMkLst>
        </pc:picChg>
      </pc:sldChg>
      <pc:sldChg chg="del ord">
        <pc:chgData name="James Chapman" userId="3c8adc9b184aeb7d" providerId="LiveId" clId="{70BDCB9E-E02E-449E-86F8-A3C8AFF7B65C}" dt="2023-04-25T23:28:19.750" v="1596" actId="47"/>
        <pc:sldMkLst>
          <pc:docMk/>
          <pc:sldMk cId="2215866204" sldId="285"/>
        </pc:sldMkLst>
      </pc:sldChg>
      <pc:sldChg chg="modSp mod">
        <pc:chgData name="James Chapman" userId="3c8adc9b184aeb7d" providerId="LiveId" clId="{70BDCB9E-E02E-449E-86F8-A3C8AFF7B65C}" dt="2023-04-25T23:27:14.744" v="1592" actId="5793"/>
        <pc:sldMkLst>
          <pc:docMk/>
          <pc:sldMk cId="1797986530" sldId="286"/>
        </pc:sldMkLst>
        <pc:spChg chg="mod">
          <ac:chgData name="James Chapman" userId="3c8adc9b184aeb7d" providerId="LiveId" clId="{70BDCB9E-E02E-449E-86F8-A3C8AFF7B65C}" dt="2023-04-25T23:27:14.744" v="1592" actId="5793"/>
          <ac:spMkLst>
            <pc:docMk/>
            <pc:sldMk cId="1797986530" sldId="286"/>
            <ac:spMk id="3" creationId="{18390205-31E7-4144-B52B-549F25127E51}"/>
          </ac:spMkLst>
        </pc:spChg>
      </pc:sldChg>
      <pc:sldChg chg="del">
        <pc:chgData name="James Chapman" userId="3c8adc9b184aeb7d" providerId="LiveId" clId="{70BDCB9E-E02E-449E-86F8-A3C8AFF7B65C}" dt="2023-04-25T23:22:37.707" v="1428" actId="47"/>
        <pc:sldMkLst>
          <pc:docMk/>
          <pc:sldMk cId="4144905833" sldId="287"/>
        </pc:sldMkLst>
      </pc:sldChg>
      <pc:sldChg chg="del">
        <pc:chgData name="James Chapman" userId="3c8adc9b184aeb7d" providerId="LiveId" clId="{70BDCB9E-E02E-449E-86F8-A3C8AFF7B65C}" dt="2023-04-25T23:22:40.927" v="1429" actId="47"/>
        <pc:sldMkLst>
          <pc:docMk/>
          <pc:sldMk cId="2064959900" sldId="288"/>
        </pc:sldMkLst>
      </pc:sldChg>
      <pc:sldChg chg="del">
        <pc:chgData name="James Chapman" userId="3c8adc9b184aeb7d" providerId="LiveId" clId="{70BDCB9E-E02E-449E-86F8-A3C8AFF7B65C}" dt="2023-04-25T23:22:50.727" v="1431" actId="47"/>
        <pc:sldMkLst>
          <pc:docMk/>
          <pc:sldMk cId="296534168" sldId="289"/>
        </pc:sldMkLst>
      </pc:sldChg>
      <pc:sldChg chg="del">
        <pc:chgData name="James Chapman" userId="3c8adc9b184aeb7d" providerId="LiveId" clId="{70BDCB9E-E02E-449E-86F8-A3C8AFF7B65C}" dt="2023-04-25T23:22:48.028" v="1430" actId="47"/>
        <pc:sldMkLst>
          <pc:docMk/>
          <pc:sldMk cId="550451498" sldId="290"/>
        </pc:sldMkLst>
      </pc:sldChg>
      <pc:sldChg chg="addSp delSp modSp del mod">
        <pc:chgData name="James Chapman" userId="3c8adc9b184aeb7d" providerId="LiveId" clId="{70BDCB9E-E02E-449E-86F8-A3C8AFF7B65C}" dt="2023-04-25T23:11:11.005" v="1235" actId="2696"/>
        <pc:sldMkLst>
          <pc:docMk/>
          <pc:sldMk cId="3520380215" sldId="292"/>
        </pc:sldMkLst>
        <pc:spChg chg="mod">
          <ac:chgData name="James Chapman" userId="3c8adc9b184aeb7d" providerId="LiveId" clId="{70BDCB9E-E02E-449E-86F8-A3C8AFF7B65C}" dt="2023-04-25T23:07:35.660" v="1212" actId="20577"/>
          <ac:spMkLst>
            <pc:docMk/>
            <pc:sldMk cId="3520380215" sldId="292"/>
            <ac:spMk id="2" creationId="{DDA8D3C2-3611-EE48-8F8E-788E8A301DBF}"/>
          </ac:spMkLst>
        </pc:spChg>
        <pc:spChg chg="add mod">
          <ac:chgData name="James Chapman" userId="3c8adc9b184aeb7d" providerId="LiveId" clId="{70BDCB9E-E02E-449E-86F8-A3C8AFF7B65C}" dt="2023-04-25T23:08:17.490" v="1224" actId="20577"/>
          <ac:spMkLst>
            <pc:docMk/>
            <pc:sldMk cId="3520380215" sldId="292"/>
            <ac:spMk id="5" creationId="{878AB4BB-8E41-A0E4-599C-055056DBE430}"/>
          </ac:spMkLst>
        </pc:spChg>
        <pc:spChg chg="add del">
          <ac:chgData name="James Chapman" userId="3c8adc9b184aeb7d" providerId="LiveId" clId="{70BDCB9E-E02E-449E-86F8-A3C8AFF7B65C}" dt="2023-04-25T23:07:59.194" v="1215"/>
          <ac:spMkLst>
            <pc:docMk/>
            <pc:sldMk cId="3520380215" sldId="292"/>
            <ac:spMk id="6" creationId="{EE1C3040-1D17-0C27-A120-0C8BFC54FBCE}"/>
          </ac:spMkLst>
        </pc:spChg>
        <pc:picChg chg="del">
          <ac:chgData name="James Chapman" userId="3c8adc9b184aeb7d" providerId="LiveId" clId="{70BDCB9E-E02E-449E-86F8-A3C8AFF7B65C}" dt="2023-04-25T23:07:31.069" v="1210" actId="478"/>
          <ac:picMkLst>
            <pc:docMk/>
            <pc:sldMk cId="3520380215" sldId="292"/>
            <ac:picMk id="4" creationId="{946D6038-8C5B-CEA6-5F0F-2CF5FB912F6F}"/>
          </ac:picMkLst>
        </pc:picChg>
        <pc:picChg chg="add mod">
          <ac:chgData name="James Chapman" userId="3c8adc9b184aeb7d" providerId="LiveId" clId="{70BDCB9E-E02E-449E-86F8-A3C8AFF7B65C}" dt="2023-04-25T23:08:59.853" v="1226" actId="1076"/>
          <ac:picMkLst>
            <pc:docMk/>
            <pc:sldMk cId="3520380215" sldId="292"/>
            <ac:picMk id="8" creationId="{81A694FA-0D23-E239-87C2-4B0BA595C674}"/>
          </ac:picMkLst>
        </pc:picChg>
        <pc:picChg chg="add del mod">
          <ac:chgData name="James Chapman" userId="3c8adc9b184aeb7d" providerId="LiveId" clId="{70BDCB9E-E02E-449E-86F8-A3C8AFF7B65C}" dt="2023-04-25T23:09:08.526" v="1228"/>
          <ac:picMkLst>
            <pc:docMk/>
            <pc:sldMk cId="3520380215" sldId="292"/>
            <ac:picMk id="9" creationId="{28D1A041-7D80-F06C-35C2-4AF2BCA56DF2}"/>
          </ac:picMkLst>
        </pc:picChg>
      </pc:sldChg>
      <pc:sldChg chg="addSp delSp del mod">
        <pc:chgData name="James Chapman" userId="3c8adc9b184aeb7d" providerId="LiveId" clId="{70BDCB9E-E02E-449E-86F8-A3C8AFF7B65C}" dt="2023-04-25T22:51:32.876" v="965" actId="2696"/>
        <pc:sldMkLst>
          <pc:docMk/>
          <pc:sldMk cId="1188604235" sldId="293"/>
        </pc:sldMkLst>
        <pc:picChg chg="add del">
          <ac:chgData name="James Chapman" userId="3c8adc9b184aeb7d" providerId="LiveId" clId="{70BDCB9E-E02E-449E-86F8-A3C8AFF7B65C}" dt="2023-04-25T22:51:07.957" v="960" actId="478"/>
          <ac:picMkLst>
            <pc:docMk/>
            <pc:sldMk cId="1188604235" sldId="293"/>
            <ac:picMk id="6" creationId="{B47AA442-F133-868A-9D21-4EDA842902A4}"/>
          </ac:picMkLst>
        </pc:picChg>
        <pc:picChg chg="add del">
          <ac:chgData name="James Chapman" userId="3c8adc9b184aeb7d" providerId="LiveId" clId="{70BDCB9E-E02E-449E-86F8-A3C8AFF7B65C}" dt="2023-04-25T22:51:07.095" v="959" actId="478"/>
          <ac:picMkLst>
            <pc:docMk/>
            <pc:sldMk cId="1188604235" sldId="293"/>
            <ac:picMk id="7" creationId="{01B70443-E6DC-7CF0-C368-24556A714383}"/>
          </ac:picMkLst>
        </pc:picChg>
      </pc:sldChg>
      <pc:sldChg chg="addSp delSp modSp add mod">
        <pc:chgData name="James Chapman" userId="3c8adc9b184aeb7d" providerId="LiveId" clId="{70BDCB9E-E02E-449E-86F8-A3C8AFF7B65C}" dt="2023-04-25T22:34:29.866" v="772"/>
        <pc:sldMkLst>
          <pc:docMk/>
          <pc:sldMk cId="4234091659" sldId="294"/>
        </pc:sldMkLst>
        <pc:spChg chg="mod">
          <ac:chgData name="James Chapman" userId="3c8adc9b184aeb7d" providerId="LiveId" clId="{70BDCB9E-E02E-449E-86F8-A3C8AFF7B65C}" dt="2023-04-25T03:12:09.528" v="45" actId="20577"/>
          <ac:spMkLst>
            <pc:docMk/>
            <pc:sldMk cId="4234091659" sldId="294"/>
            <ac:spMk id="2" creationId="{DDA8D3C2-3611-EE48-8F8E-788E8A301DBF}"/>
          </ac:spMkLst>
        </pc:spChg>
        <pc:spChg chg="add del">
          <ac:chgData name="James Chapman" userId="3c8adc9b184aeb7d" providerId="LiveId" clId="{70BDCB9E-E02E-449E-86F8-A3C8AFF7B65C}" dt="2023-04-25T22:34:05.583" v="769"/>
          <ac:spMkLst>
            <pc:docMk/>
            <pc:sldMk cId="4234091659" sldId="294"/>
            <ac:spMk id="4" creationId="{4C36EED7-AB72-F2B5-1149-FEFC9B52EC2D}"/>
          </ac:spMkLst>
        </pc:spChg>
        <pc:spChg chg="mod">
          <ac:chgData name="James Chapman" userId="3c8adc9b184aeb7d" providerId="LiveId" clId="{70BDCB9E-E02E-449E-86F8-A3C8AFF7B65C}" dt="2023-04-25T22:34:29.866" v="772"/>
          <ac:spMkLst>
            <pc:docMk/>
            <pc:sldMk cId="4234091659" sldId="294"/>
            <ac:spMk id="7" creationId="{844B820A-4D69-6E35-06E7-2DF372060291}"/>
          </ac:spMkLst>
        </pc:spChg>
        <pc:picChg chg="add mod">
          <ac:chgData name="James Chapman" userId="3c8adc9b184aeb7d" providerId="LiveId" clId="{70BDCB9E-E02E-449E-86F8-A3C8AFF7B65C}" dt="2023-04-25T03:11:58.437" v="33" actId="14100"/>
          <ac:picMkLst>
            <pc:docMk/>
            <pc:sldMk cId="4234091659" sldId="294"/>
            <ac:picMk id="5" creationId="{65C12E78-77A8-D8E9-0D69-C990D6277729}"/>
          </ac:picMkLst>
        </pc:picChg>
      </pc:sldChg>
      <pc:sldChg chg="addSp delSp modSp add mod">
        <pc:chgData name="James Chapman" userId="3c8adc9b184aeb7d" providerId="LiveId" clId="{70BDCB9E-E02E-449E-86F8-A3C8AFF7B65C}" dt="2023-04-25T22:33:09.802" v="765"/>
        <pc:sldMkLst>
          <pc:docMk/>
          <pc:sldMk cId="1575636786" sldId="295"/>
        </pc:sldMkLst>
        <pc:spChg chg="mod">
          <ac:chgData name="James Chapman" userId="3c8adc9b184aeb7d" providerId="LiveId" clId="{70BDCB9E-E02E-449E-86F8-A3C8AFF7B65C}" dt="2023-04-25T22:23:48.962" v="635" actId="20577"/>
          <ac:spMkLst>
            <pc:docMk/>
            <pc:sldMk cId="1575636786" sldId="295"/>
            <ac:spMk id="2" creationId="{DDA8D3C2-3611-EE48-8F8E-788E8A301DBF}"/>
          </ac:spMkLst>
        </pc:spChg>
        <pc:spChg chg="mod">
          <ac:chgData name="James Chapman" userId="3c8adc9b184aeb7d" providerId="LiveId" clId="{70BDCB9E-E02E-449E-86F8-A3C8AFF7B65C}" dt="2023-04-25T22:33:09.802" v="765"/>
          <ac:spMkLst>
            <pc:docMk/>
            <pc:sldMk cId="1575636786" sldId="295"/>
            <ac:spMk id="3" creationId="{18390205-31E7-4144-B52B-549F25127E51}"/>
          </ac:spMkLst>
        </pc:spChg>
        <pc:spChg chg="add del">
          <ac:chgData name="James Chapman" userId="3c8adc9b184aeb7d" providerId="LiveId" clId="{70BDCB9E-E02E-449E-86F8-A3C8AFF7B65C}" dt="2023-04-25T22:31:45.345" v="740"/>
          <ac:spMkLst>
            <pc:docMk/>
            <pc:sldMk cId="1575636786" sldId="295"/>
            <ac:spMk id="7" creationId="{2130DC2A-54C9-6DB6-13B0-35833B863898}"/>
          </ac:spMkLst>
        </pc:spChg>
        <pc:spChg chg="add del mod">
          <ac:chgData name="James Chapman" userId="3c8adc9b184aeb7d" providerId="LiveId" clId="{70BDCB9E-E02E-449E-86F8-A3C8AFF7B65C}" dt="2023-04-25T22:33:06.772" v="762" actId="478"/>
          <ac:spMkLst>
            <pc:docMk/>
            <pc:sldMk cId="1575636786" sldId="295"/>
            <ac:spMk id="8" creationId="{74B7C4AD-B458-6A52-DCEF-9B5BFD90A21C}"/>
          </ac:spMkLst>
        </pc:spChg>
        <pc:picChg chg="del">
          <ac:chgData name="James Chapman" userId="3c8adc9b184aeb7d" providerId="LiveId" clId="{70BDCB9E-E02E-449E-86F8-A3C8AFF7B65C}" dt="2023-04-25T22:23:54.559" v="640" actId="478"/>
          <ac:picMkLst>
            <pc:docMk/>
            <pc:sldMk cId="1575636786" sldId="295"/>
            <ac:picMk id="4" creationId="{35D75A90-BAE8-BCE1-A459-47C03A17007A}"/>
          </ac:picMkLst>
        </pc:picChg>
        <pc:picChg chg="add mod">
          <ac:chgData name="James Chapman" userId="3c8adc9b184aeb7d" providerId="LiveId" clId="{70BDCB9E-E02E-449E-86F8-A3C8AFF7B65C}" dt="2023-04-25T22:24:00.515" v="642" actId="1076"/>
          <ac:picMkLst>
            <pc:docMk/>
            <pc:sldMk cId="1575636786" sldId="295"/>
            <ac:picMk id="6" creationId="{A396B922-0D15-1B70-0E35-66A69C217C42}"/>
          </ac:picMkLst>
        </pc:picChg>
      </pc:sldChg>
      <pc:sldChg chg="addSp delSp modSp add mod">
        <pc:chgData name="James Chapman" userId="3c8adc9b184aeb7d" providerId="LiveId" clId="{70BDCB9E-E02E-449E-86F8-A3C8AFF7B65C}" dt="2023-04-25T23:03:53.723" v="1127" actId="20577"/>
        <pc:sldMkLst>
          <pc:docMk/>
          <pc:sldMk cId="1290247681" sldId="296"/>
        </pc:sldMkLst>
        <pc:spChg chg="mod">
          <ac:chgData name="James Chapman" userId="3c8adc9b184aeb7d" providerId="LiveId" clId="{70BDCB9E-E02E-449E-86F8-A3C8AFF7B65C}" dt="2023-04-25T22:55:55.558" v="969" actId="20577"/>
          <ac:spMkLst>
            <pc:docMk/>
            <pc:sldMk cId="1290247681" sldId="296"/>
            <ac:spMk id="2" creationId="{DDA8D3C2-3611-EE48-8F8E-788E8A301DBF}"/>
          </ac:spMkLst>
        </pc:spChg>
        <pc:spChg chg="mod">
          <ac:chgData name="James Chapman" userId="3c8adc9b184aeb7d" providerId="LiveId" clId="{70BDCB9E-E02E-449E-86F8-A3C8AFF7B65C}" dt="2023-04-25T23:03:53.723" v="1127" actId="20577"/>
          <ac:spMkLst>
            <pc:docMk/>
            <pc:sldMk cId="1290247681" sldId="296"/>
            <ac:spMk id="3" creationId="{18390205-31E7-4144-B52B-549F25127E51}"/>
          </ac:spMkLst>
        </pc:spChg>
        <pc:spChg chg="add del">
          <ac:chgData name="James Chapman" userId="3c8adc9b184aeb7d" providerId="LiveId" clId="{70BDCB9E-E02E-449E-86F8-A3C8AFF7B65C}" dt="2023-04-25T23:03:22.304" v="1119"/>
          <ac:spMkLst>
            <pc:docMk/>
            <pc:sldMk cId="1290247681" sldId="296"/>
            <ac:spMk id="9" creationId="{10A51DAB-A875-71A5-5145-DC92544B1402}"/>
          </ac:spMkLst>
        </pc:spChg>
        <pc:picChg chg="del">
          <ac:chgData name="James Chapman" userId="3c8adc9b184aeb7d" providerId="LiveId" clId="{70BDCB9E-E02E-449E-86F8-A3C8AFF7B65C}" dt="2023-04-25T22:51:46.554" v="967" actId="478"/>
          <ac:picMkLst>
            <pc:docMk/>
            <pc:sldMk cId="1290247681" sldId="296"/>
            <ac:picMk id="4" creationId="{5CEEC12B-0D87-0EFE-A806-508A6B4276D6}"/>
          </ac:picMkLst>
        </pc:picChg>
        <pc:picChg chg="add mod">
          <ac:chgData name="James Chapman" userId="3c8adc9b184aeb7d" providerId="LiveId" clId="{70BDCB9E-E02E-449E-86F8-A3C8AFF7B65C}" dt="2023-04-25T22:56:10.967" v="971" actId="1076"/>
          <ac:picMkLst>
            <pc:docMk/>
            <pc:sldMk cId="1290247681" sldId="296"/>
            <ac:picMk id="6" creationId="{0340F6AB-E8ED-0BE0-563A-F887B9DC5168}"/>
          </ac:picMkLst>
        </pc:picChg>
        <pc:picChg chg="add mod">
          <ac:chgData name="James Chapman" userId="3c8adc9b184aeb7d" providerId="LiveId" clId="{70BDCB9E-E02E-449E-86F8-A3C8AFF7B65C}" dt="2023-04-25T22:57:22.840" v="977" actId="1076"/>
          <ac:picMkLst>
            <pc:docMk/>
            <pc:sldMk cId="1290247681" sldId="296"/>
            <ac:picMk id="8" creationId="{C9AFAD44-CD35-73A0-C01C-02B3AF0C6763}"/>
          </ac:picMkLst>
        </pc:picChg>
      </pc:sldChg>
      <pc:sldChg chg="add">
        <pc:chgData name="James Chapman" userId="3c8adc9b184aeb7d" providerId="LiveId" clId="{70BDCB9E-E02E-449E-86F8-A3C8AFF7B65C}" dt="2023-04-25T22:57:49.715" v="979"/>
        <pc:sldMkLst>
          <pc:docMk/>
          <pc:sldMk cId="1444135381" sldId="297"/>
        </pc:sldMkLst>
      </pc:sldChg>
      <pc:sldChg chg="addSp modSp add mod">
        <pc:chgData name="James Chapman" userId="3c8adc9b184aeb7d" providerId="LiveId" clId="{70BDCB9E-E02E-449E-86F8-A3C8AFF7B65C}" dt="2023-04-25T23:10:45.899" v="1234" actId="1076"/>
        <pc:sldMkLst>
          <pc:docMk/>
          <pc:sldMk cId="3060062270" sldId="298"/>
        </pc:sldMkLst>
        <pc:picChg chg="add mod modCrop">
          <ac:chgData name="James Chapman" userId="3c8adc9b184aeb7d" providerId="LiveId" clId="{70BDCB9E-E02E-449E-86F8-A3C8AFF7B65C}" dt="2023-04-25T23:10:45.899" v="1234" actId="1076"/>
          <ac:picMkLst>
            <pc:docMk/>
            <pc:sldMk cId="3060062270" sldId="298"/>
            <ac:picMk id="6" creationId="{2AAC3139-8FC8-0C40-8073-C4ED68657C7A}"/>
          </ac:picMkLst>
        </pc:picChg>
      </pc:sldChg>
      <pc:sldChg chg="add del">
        <pc:chgData name="James Chapman" userId="3c8adc9b184aeb7d" providerId="LiveId" clId="{70BDCB9E-E02E-449E-86F8-A3C8AFF7B65C}" dt="2023-04-25T23:23:01.935" v="1433" actId="47"/>
        <pc:sldMkLst>
          <pc:docMk/>
          <pc:sldMk cId="1792568046" sldId="299"/>
        </pc:sldMkLst>
      </pc:sldChg>
      <pc:sldChg chg="delSp add del setBg delDesignElem">
        <pc:chgData name="James Chapman" userId="3c8adc9b184aeb7d" providerId="LiveId" clId="{70BDCB9E-E02E-449E-86F8-A3C8AFF7B65C}" dt="2023-04-25T23:23:10.891" v="1436" actId="47"/>
        <pc:sldMkLst>
          <pc:docMk/>
          <pc:sldMk cId="1865414978" sldId="299"/>
        </pc:sldMkLst>
        <pc:spChg chg="del">
          <ac:chgData name="James Chapman" userId="3c8adc9b184aeb7d" providerId="LiveId" clId="{70BDCB9E-E02E-449E-86F8-A3C8AFF7B65C}" dt="2023-04-25T23:23:06.897" v="1435"/>
          <ac:spMkLst>
            <pc:docMk/>
            <pc:sldMk cId="1865414978" sldId="299"/>
            <ac:spMk id="10" creationId="{8D0D6D3E-D7F9-4591-9CA9-DDF4DB1F73DA}"/>
          </ac:spMkLst>
        </pc:spChg>
        <pc:spChg chg="del">
          <ac:chgData name="James Chapman" userId="3c8adc9b184aeb7d" providerId="LiveId" clId="{70BDCB9E-E02E-449E-86F8-A3C8AFF7B65C}" dt="2023-04-25T23:23:06.897" v="1435"/>
          <ac:spMkLst>
            <pc:docMk/>
            <pc:sldMk cId="1865414978" sldId="299"/>
            <ac:spMk id="12" creationId="{C4C9F2B0-1044-46EB-8AEB-C3BFFDE6C2CC}"/>
          </ac:spMkLst>
        </pc:spChg>
        <pc:spChg chg="del">
          <ac:chgData name="James Chapman" userId="3c8adc9b184aeb7d" providerId="LiveId" clId="{70BDCB9E-E02E-449E-86F8-A3C8AFF7B65C}" dt="2023-04-25T23:23:06.897" v="1435"/>
          <ac:spMkLst>
            <pc:docMk/>
            <pc:sldMk cId="1865414978" sldId="299"/>
            <ac:spMk id="14" creationId="{D28B54C3-B57B-472A-B96E-1FCB67093DC2}"/>
          </ac:spMkLst>
        </pc:spChg>
        <pc:spChg chg="del">
          <ac:chgData name="James Chapman" userId="3c8adc9b184aeb7d" providerId="LiveId" clId="{70BDCB9E-E02E-449E-86F8-A3C8AFF7B65C}" dt="2023-04-25T23:23:06.897" v="1435"/>
          <ac:spMkLst>
            <pc:docMk/>
            <pc:sldMk cId="1865414978" sldId="299"/>
            <ac:spMk id="16" creationId="{7DB3C429-F8DA-49B9-AF84-21996FCF78B5}"/>
          </ac:spMkLst>
        </pc:spChg>
      </pc:sldChg>
      <pc:sldChg chg="addSp modSp add mod">
        <pc:chgData name="James Chapman" userId="3c8adc9b184aeb7d" providerId="LiveId" clId="{70BDCB9E-E02E-449E-86F8-A3C8AFF7B65C}" dt="2023-04-25T23:26:52.729" v="1590" actId="313"/>
        <pc:sldMkLst>
          <pc:docMk/>
          <pc:sldMk cId="4179319514" sldId="299"/>
        </pc:sldMkLst>
        <pc:spChg chg="mod">
          <ac:chgData name="James Chapman" userId="3c8adc9b184aeb7d" providerId="LiveId" clId="{70BDCB9E-E02E-449E-86F8-A3C8AFF7B65C}" dt="2023-04-25T23:24:31.942" v="1461" actId="20577"/>
          <ac:spMkLst>
            <pc:docMk/>
            <pc:sldMk cId="4179319514" sldId="299"/>
            <ac:spMk id="2" creationId="{DDA8D3C2-3611-EE48-8F8E-788E8A301DBF}"/>
          </ac:spMkLst>
        </pc:spChg>
        <pc:spChg chg="mod">
          <ac:chgData name="James Chapman" userId="3c8adc9b184aeb7d" providerId="LiveId" clId="{70BDCB9E-E02E-449E-86F8-A3C8AFF7B65C}" dt="2023-04-25T23:26:52.729" v="1590" actId="313"/>
          <ac:spMkLst>
            <pc:docMk/>
            <pc:sldMk cId="4179319514" sldId="299"/>
            <ac:spMk id="3" creationId="{18390205-31E7-4144-B52B-549F25127E51}"/>
          </ac:spMkLst>
        </pc:spChg>
        <pc:picChg chg="add mod">
          <ac:chgData name="James Chapman" userId="3c8adc9b184aeb7d" providerId="LiveId" clId="{70BDCB9E-E02E-449E-86F8-A3C8AFF7B65C}" dt="2023-04-25T23:25:48.547" v="1532" actId="1076"/>
          <ac:picMkLst>
            <pc:docMk/>
            <pc:sldMk cId="4179319514" sldId="299"/>
            <ac:picMk id="4" creationId="{595B356D-5239-DCB1-779D-A74D0B2F884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997100-1A82-466E-990F-506ED9665CA8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4C81F-D287-4FE6-B647-BA2E8F8CA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34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4C81F-D287-4FE6-B647-BA2E8F8CAC1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4449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4C81F-D287-4FE6-B647-BA2E8F8CAC1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834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4C81F-D287-4FE6-B647-BA2E8F8CAC1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9333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4C81F-D287-4FE6-B647-BA2E8F8CAC1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465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4C81F-D287-4FE6-B647-BA2E8F8CAC1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896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4C81F-D287-4FE6-B647-BA2E8F8CAC1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08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4C81F-D287-4FE6-B647-BA2E8F8CAC1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9438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4C81F-D287-4FE6-B647-BA2E8F8CAC1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085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4C81F-D287-4FE6-B647-BA2E8F8CAC1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3567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4C81F-D287-4FE6-B647-BA2E8F8CAC1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12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4C81F-D287-4FE6-B647-BA2E8F8CAC1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41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4C81F-D287-4FE6-B647-BA2E8F8CAC1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6636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4C81F-D287-4FE6-B647-BA2E8F8CAC1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7105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4C81F-D287-4FE6-B647-BA2E8F8CAC1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382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4C81F-D287-4FE6-B647-BA2E8F8CAC1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633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4C81F-D287-4FE6-B647-BA2E8F8CAC1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294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4C81F-D287-4FE6-B647-BA2E8F8CAC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37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4C81F-D287-4FE6-B647-BA2E8F8CAC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360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4C81F-D287-4FE6-B647-BA2E8F8CAC1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274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4C81F-D287-4FE6-B647-BA2E8F8CAC1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80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4C81F-D287-4FE6-B647-BA2E8F8CAC1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126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4C81F-D287-4FE6-B647-BA2E8F8CAC1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01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CBC20-67F4-9243-B263-111679245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DCE8448-A88E-AB46-9A66-F23B5FD57EB2}" type="datetimeFigureOut">
              <a:rPr lang="en-US" altLang="en-US"/>
              <a:pPr/>
              <a:t>4/25/2023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F7EBE-3D90-A040-A930-BCC21C53B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F6DE8-E370-CE41-B1AF-6D852D04C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E7390B-674D-D84A-8D8C-4EDA7BBD065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3812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2880" y="874712"/>
            <a:ext cx="8229600" cy="3394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DED75-D61C-084A-83A2-D163F5925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81C123-CB2B-F048-B263-9106CD039471}" type="datetimeFigureOut">
              <a:rPr lang="en-US" altLang="en-US"/>
              <a:pPr/>
              <a:t>4/25/2023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B7CDA-1DB4-8D42-8893-703BAB504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AED9B-CD5F-8C48-B667-3FEB330B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0F2238-E2A9-3646-AE36-254516B2E63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47BA73-4DAF-5E4A-8534-9D964567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45720"/>
            <a:ext cx="8229600" cy="457200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7429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37693"/>
            <a:ext cx="1913351" cy="38681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37693"/>
            <a:ext cx="5598323" cy="38681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FF10-CAF0-1E47-A1F2-D858F49B6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8CAE6E5-B3C4-5A44-97F8-7B12003D20D5}" type="datetimeFigureOut">
              <a:rPr lang="en-US" altLang="en-US"/>
              <a:pPr/>
              <a:t>4/25/2023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AF80A-262F-864D-A0AC-3538E56A5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23A50-6A54-2848-9209-ACEB22011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850282-A637-A841-BAC6-6E5B26841DE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58575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9993" y="1550591"/>
            <a:ext cx="7498079" cy="11025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192" y="2752280"/>
            <a:ext cx="658368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85715-B728-014D-870A-1F84FF3D5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DE3C817-4E3C-3E43-ABDC-3E97C8564D14}" type="datetimeFigureOut">
              <a:rPr lang="en-US" altLang="en-US"/>
              <a:pPr/>
              <a:t>4/25/2023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3730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914401"/>
            <a:ext cx="7637929" cy="36200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26B4C-4C48-944C-B298-ABCF9E837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D30D50E-83AE-B944-BDDA-99DE69F8E0E5}" type="datetimeFigureOut">
              <a:rPr lang="en-US" altLang="en-US"/>
              <a:pPr/>
              <a:t>4/25/2023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40024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5879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5879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BB145-AFA3-5C4F-B88A-8FAECB1D1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2628EB4-8F1D-6846-BA2C-D35AC671F4A6}" type="datetimeFigureOut">
              <a:rPr lang="en-US" altLang="en-US"/>
              <a:pPr/>
              <a:t>4/25/2023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44268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914400"/>
            <a:ext cx="3681608" cy="364883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05192" y="914400"/>
            <a:ext cx="3681608" cy="364883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79752B7-9A8D-6E47-9BC1-D6EA622F7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24D07C1-FF4E-D846-9376-3498176A875E}" type="datetimeFigureOut">
              <a:rPr lang="en-US" altLang="en-US"/>
              <a:pPr/>
              <a:t>4/25/2023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50558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1151335"/>
            <a:ext cx="3657600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40" y="1631156"/>
            <a:ext cx="3657600" cy="2963466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60516" y="1151335"/>
            <a:ext cx="3657600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60516" y="1631156"/>
            <a:ext cx="3657600" cy="2963466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0BA71A0-D91F-B24E-B680-5F0572C1C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2604C6-78EE-7D4F-B0E0-116142FE15FD}" type="datetimeFigureOut">
              <a:rPr lang="en-US" altLang="en-US"/>
              <a:pPr/>
              <a:t>4/25/2023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C0E79BA-0006-9D41-8784-7BB3BB76E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0C6F3CE-014B-904D-AFF7-784249FA7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9CDBC23-8B1B-A04E-B3C0-378D638B84E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04176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12357AE-C63F-8A4F-A6F0-787E69E63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49CB989-AF7E-504A-93B3-A534CF0AE147}" type="datetimeFigureOut">
              <a:rPr lang="en-US" altLang="en-US"/>
              <a:pPr/>
              <a:t>4/25/2023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97535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EF7C194-DDD3-D641-868F-C83B92165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A13D7B5-DD9C-B541-881E-A19322A8AC40}" type="datetimeFigureOut">
              <a:rPr lang="en-US" altLang="en-US"/>
              <a:pPr/>
              <a:t>4/25/2023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01614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3692" y="204788"/>
            <a:ext cx="4503107" cy="438983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5840" y="1076326"/>
            <a:ext cx="3008313" cy="3518297"/>
          </a:xfrm>
        </p:spPr>
        <p:txBody>
          <a:bodyPr/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0AB58A-2B66-2545-930A-A272235D4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9639759-FBD6-4B49-A852-952CB14AA216}" type="datetimeFigureOut">
              <a:rPr lang="en-US" altLang="en-US"/>
              <a:pPr/>
              <a:t>4/25/2023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7407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45720"/>
            <a:ext cx="8229600" cy="457200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731520"/>
            <a:ext cx="8229600" cy="33940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5D826-DDB8-D24E-A84F-4467C2022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03E1852-93B0-1946-A33E-7F18731D88E2}" type="datetimeFigureOut">
              <a:rPr lang="en-US" altLang="en-US"/>
              <a:pPr/>
              <a:t>4/25/2023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44CCA-174A-3744-8C6E-A9DBF9F5B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2DC80-B586-3042-8549-42FC550DE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E21D09-E2E8-7442-AC2A-C17B561AC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61922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7443" y="3485208"/>
            <a:ext cx="6136687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67443" y="205423"/>
            <a:ext cx="6136687" cy="3279783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67443" y="3922787"/>
            <a:ext cx="6136687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9E1126B-F75F-2444-AED3-04FA000CA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FF2BD4-8A67-1A48-A8FA-BAE19BF4460C}" type="datetimeFigureOut">
              <a:rPr lang="en-US" altLang="en-US"/>
              <a:pPr/>
              <a:t>4/25/2023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28054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4944B-E6C0-4B49-9884-33BAE2256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0B2A2D3-8E15-5449-B471-AB5BC31E267B}" type="datetimeFigureOut">
              <a:rPr lang="en-US" altLang="en-US"/>
              <a:pPr/>
              <a:t>4/25/2023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05224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82880"/>
            <a:ext cx="2057400" cy="4388644"/>
          </a:xfrm>
        </p:spPr>
        <p:txBody>
          <a:bodyPr vert="eaVert"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182880"/>
            <a:ext cx="547116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4E9FE-CE82-5945-8C12-145C87CD6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CE80835-2EF5-444A-9B95-9E6732942619}" type="datetimeFigureOut">
              <a:rPr lang="en-US" altLang="en-US"/>
              <a:pPr/>
              <a:t>4/25/2023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6494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42FCCE-3C5A-614F-A602-EB991E250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3843F1-E09E-B542-AB96-0B7E36679D62}" type="datetimeFigureOut">
              <a:rPr lang="en-US" altLang="en-US"/>
              <a:pPr/>
              <a:t>4/25/2023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31562-1A7A-3543-AB21-C73AB5D13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04326-FD0D-AC44-9A85-FC045F1DE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7DD229-A6E0-1C4B-BC37-3197B08B8F7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2450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" y="73152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3152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125851C-65AE-3945-B4A4-5C6CBFF4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C357D90-1EDC-9249-913E-90E6B08BBB25}" type="datetimeFigureOut">
              <a:rPr lang="en-US" altLang="en-US"/>
              <a:pPr/>
              <a:t>4/25/2023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F5E22F4-F371-9C4B-B108-979D62B60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14DE5FD-9DDF-3349-B8BB-8B8EC66E7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46EA69-1F00-A645-9A0D-A4775062045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9637ADE-912B-734C-A8CD-86C46C1A2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45720"/>
            <a:ext cx="8229600" cy="457200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8951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79" y="731520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79" y="125537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8803" y="731520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8803" y="125537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6B1F3CC-1B08-334B-B713-35390EA88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F12E8AB-2B34-D84C-82A8-85702B3AA2F4}" type="datetimeFigureOut">
              <a:rPr lang="en-US" altLang="en-US"/>
              <a:pPr/>
              <a:t>4/25/2023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CD32E90-BE10-4444-B774-07B30C107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C877E1B-3927-6A41-A15B-CAEE6E7A0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0896CB-93B7-014E-847C-14175976430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3EA321B-18B6-7A43-A72C-5E49A9E54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45720"/>
            <a:ext cx="8229600" cy="457200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2291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EDD99CF7-CC34-6C47-8149-8ED08EB2C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663704A-350A-754E-AE9C-DF2CDD6F9266}" type="datetimeFigureOut">
              <a:rPr lang="en-US" altLang="en-US"/>
              <a:pPr/>
              <a:t>4/25/2023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B964ABC-BF4C-A448-A4B8-315147185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CA85D2B-0440-8842-BD95-E6B02ADF7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E4DBB1-8D62-814E-8556-58D32545C968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E95A1E-349E-9548-8E92-7E8A37A6A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45720"/>
            <a:ext cx="8229600" cy="457200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4235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889C9F1-16AD-9C4F-8BF3-AB0A70D5A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BE24966-E0DC-704E-B898-13BDFB90F73D}" type="datetimeFigureOut">
              <a:rPr lang="en-US" altLang="en-US"/>
              <a:pPr/>
              <a:t>4/25/2023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7663ACA-88E8-7546-B7FD-CDEA8A638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C1D6CB0-70C9-BB45-B929-333854925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959AE8-BD6F-0C46-A207-5E671306819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416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1520"/>
            <a:ext cx="3008313" cy="52744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0415" y="731520"/>
            <a:ext cx="5111750" cy="378066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91537"/>
            <a:ext cx="3008313" cy="32206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229153-9613-AA47-A7D4-114473C51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C6E6720-7A2E-2948-871E-3E72CB55A6FA}" type="datetimeFigureOut">
              <a:rPr lang="en-US" altLang="en-US"/>
              <a:pPr/>
              <a:t>4/25/2023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0D1BCB-CA1E-1544-BCA5-14287C746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A78F6-3507-9540-B2EC-5F9506C60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730543-ED1C-8347-B378-D5C6CDC9BA71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299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38028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731520"/>
            <a:ext cx="5486400" cy="285674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113186"/>
            <a:ext cx="5486400" cy="42505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7E325AE-F0E8-3341-970A-FB5B18F12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5020AA-D055-E84B-804C-1D6315DE4DAD}" type="datetimeFigureOut">
              <a:rPr lang="en-US" altLang="en-US"/>
              <a:pPr/>
              <a:t>4/25/2023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820830B-8BD9-9B49-AC9D-1AA4478E8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4E43D2D-9BF6-2B41-ACCF-21DB937EF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A32602-62F0-F143-8054-55F6804BD16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8580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353581A9-911B-FD40-98B6-FA0387892E0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0F78568A-2587-8742-839A-071B4E58039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29EB8-F11E-DA46-B960-62BDA450A5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DD8DCDD0-5186-234A-8E91-AAC2CD221893}" type="datetimeFigureOut">
              <a:rPr lang="en-US" altLang="en-US"/>
              <a:pPr/>
              <a:t>4/25/2023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28A48-F085-6B43-96BB-9267014825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08BBE-DF4D-8944-9C72-48CEA7691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A5D67083-FF9E-A349-B938-AD7B1239AEE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504" r:id="rId1"/>
    <p:sldLayoutId id="2147493505" r:id="rId2"/>
    <p:sldLayoutId id="2147493506" r:id="rId3"/>
    <p:sldLayoutId id="2147493507" r:id="rId4"/>
    <p:sldLayoutId id="2147493508" r:id="rId5"/>
    <p:sldLayoutId id="2147493509" r:id="rId6"/>
    <p:sldLayoutId id="2147493510" r:id="rId7"/>
    <p:sldLayoutId id="2147493514" r:id="rId8"/>
    <p:sldLayoutId id="2147493511" r:id="rId9"/>
    <p:sldLayoutId id="2147493512" r:id="rId10"/>
    <p:sldLayoutId id="2147493513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Lucida San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Lucida San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Lucida San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Lucida San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Lucida San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Lucida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CC048A5C-A751-9249-977B-6556232E821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005840" y="182880"/>
            <a:ext cx="7637929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444C7208-DFEB-1340-9033-E90F7097E4B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005840" y="914401"/>
            <a:ext cx="7637929" cy="3620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1D980-0CFA-B54F-B2F7-82F6B47A48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4663440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2AE2FA84-FC98-6946-AE70-61FF329000AB}" type="datetimeFigureOut">
              <a:rPr lang="en-US" altLang="en-US"/>
              <a:pPr/>
              <a:t>4/25/2023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3868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16" r:id="rId1"/>
    <p:sldLayoutId id="2147493517" r:id="rId2"/>
    <p:sldLayoutId id="2147493518" r:id="rId3"/>
    <p:sldLayoutId id="2147493519" r:id="rId4"/>
    <p:sldLayoutId id="2147493520" r:id="rId5"/>
    <p:sldLayoutId id="2147493521" r:id="rId6"/>
    <p:sldLayoutId id="2147493522" r:id="rId7"/>
    <p:sldLayoutId id="2147493523" r:id="rId8"/>
    <p:sldLayoutId id="2147493524" r:id="rId9"/>
    <p:sldLayoutId id="2147493525" r:id="rId10"/>
    <p:sldLayoutId id="2147493526" r:id="rId1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charset="0"/>
          <a:cs typeface="Lucida San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j-lt"/>
          <a:ea typeface="ＭＳ Ｐゴシック" charset="0"/>
          <a:cs typeface="Lucida San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j-lt"/>
          <a:ea typeface="ＭＳ Ｐゴシック" charset="0"/>
          <a:cs typeface="Lucida San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ＭＳ Ｐゴシック" charset="0"/>
          <a:cs typeface="Lucida San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j-lt"/>
          <a:ea typeface="ＭＳ Ｐゴシック" charset="0"/>
          <a:cs typeface="Lucida San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j-lt"/>
          <a:ea typeface="ＭＳ Ｐゴシック" charset="0"/>
          <a:cs typeface="Lucida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oi.org/10.1002/aenm.202102652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60-019-0356-8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D0D6D3E-D7F9-4591-9CA9-DDF4DB1F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4000" cy="51434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0ED4D0-2510-714B-ACE5-A069B72AA6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6979" y="759402"/>
            <a:ext cx="4131747" cy="2372418"/>
          </a:xfrm>
        </p:spPr>
        <p:txBody>
          <a:bodyPr anchor="t">
            <a:normAutofit/>
          </a:bodyPr>
          <a:lstStyle/>
          <a:p>
            <a:pPr algn="l">
              <a:lnSpc>
                <a:spcPct val="90000"/>
              </a:lnSpc>
            </a:pPr>
            <a:br>
              <a:rPr lang="en-US" sz="2500" b="0" i="0" u="none" strike="noStrike" baseline="0" dirty="0">
                <a:latin typeface="Times New Roman" panose="02020603050405020304" pitchFamily="18" charset="0"/>
              </a:rPr>
            </a:br>
            <a:r>
              <a:rPr lang="en-US" sz="2500" b="0" i="0" u="none" strike="noStrike" baseline="0" dirty="0">
                <a:latin typeface="Times New Roman" panose="02020603050405020304" pitchFamily="18" charset="0"/>
              </a:rPr>
              <a:t>Machine Learning Methods for Early Prediction of </a:t>
            </a:r>
            <a:br>
              <a:rPr lang="en-US" sz="2500" b="0" i="0" u="none" strike="noStrike" baseline="0" dirty="0">
                <a:latin typeface="Times New Roman" panose="02020603050405020304" pitchFamily="18" charset="0"/>
              </a:rPr>
            </a:br>
            <a:r>
              <a:rPr lang="en-US" sz="2500" b="0" i="0" u="none" strike="noStrike" baseline="0" dirty="0">
                <a:latin typeface="Times New Roman" panose="02020603050405020304" pitchFamily="18" charset="0"/>
              </a:rPr>
              <a:t>End-of-Life for </a:t>
            </a:r>
            <a:br>
              <a:rPr lang="en-US" sz="2500" b="0" i="0" u="none" strike="noStrike" baseline="0" dirty="0">
                <a:latin typeface="Times New Roman" panose="02020603050405020304" pitchFamily="18" charset="0"/>
              </a:rPr>
            </a:br>
            <a:r>
              <a:rPr lang="en-US" sz="2500" b="0" i="0" u="none" strike="noStrike" baseline="0" dirty="0">
                <a:latin typeface="Times New Roman" panose="02020603050405020304" pitchFamily="18" charset="0"/>
              </a:rPr>
              <a:t>Lithium-ion Batteries </a:t>
            </a:r>
            <a:endParaRPr lang="en-US" sz="25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33F610-3A0D-4D4C-976E-07C8879049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6978" y="3291840"/>
            <a:ext cx="3306171" cy="894611"/>
          </a:xfrm>
        </p:spPr>
        <p:txBody>
          <a:bodyPr anchor="b">
            <a:normAutofit/>
          </a:bodyPr>
          <a:lstStyle/>
          <a:p>
            <a:pPr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James Chapman</a:t>
            </a:r>
          </a:p>
          <a:p>
            <a:pPr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CIS 732 Machine Learning – Term Project</a:t>
            </a:r>
          </a:p>
          <a:p>
            <a:pPr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Kansas State University</a:t>
            </a:r>
          </a:p>
          <a:p>
            <a:pPr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jachapman@ksu.edu</a:t>
            </a:r>
          </a:p>
          <a:p>
            <a:pPr algn="l">
              <a:lnSpc>
                <a:spcPct val="90000"/>
              </a:lnSpc>
            </a:pPr>
            <a:endParaRPr lang="en-US" sz="13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2502" y="-2"/>
            <a:ext cx="3051498" cy="5143499"/>
          </a:xfrm>
          <a:prstGeom prst="rect">
            <a:avLst/>
          </a:prstGeom>
          <a:gradFill>
            <a:gsLst>
              <a:gs pos="26000">
                <a:srgbClr val="000000"/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2502" y="-2"/>
            <a:ext cx="2708597" cy="514349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rgbClr val="000000">
                  <a:alpha val="5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73041" y="-80543"/>
            <a:ext cx="2890418" cy="3051499"/>
          </a:xfrm>
          <a:prstGeom prst="rect">
            <a:avLst/>
          </a:prstGeom>
          <a:gradFill>
            <a:gsLst>
              <a:gs pos="0">
                <a:srgbClr val="000000">
                  <a:alpha val="34000"/>
                </a:srgbClr>
              </a:gs>
              <a:gs pos="96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71DC2494-BBE0-1D67-6EDF-4183484405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"/>
          <a:stretch/>
        </p:blipFill>
        <p:spPr>
          <a:xfrm>
            <a:off x="4572000" y="759402"/>
            <a:ext cx="3567121" cy="3567121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01187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8D3C2-3611-EE48-8F8E-788E8A30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Discharge Capacity-Voltage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90205-31E7-4144-B52B-549F25127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848924"/>
            <a:ext cx="7637929" cy="3445652"/>
          </a:xfrm>
        </p:spPr>
        <p:txBody>
          <a:bodyPr/>
          <a:lstStyle/>
          <a:p>
            <a:r>
              <a:rPr lang="en-US" sz="2400" dirty="0"/>
              <a:t>Two-dimensional</a:t>
            </a:r>
          </a:p>
          <a:p>
            <a:pPr lvl="1"/>
            <a:r>
              <a:rPr lang="en-US" sz="2000" dirty="0"/>
              <a:t>99 cycles X 100 voltages </a:t>
            </a:r>
          </a:p>
          <a:p>
            <a:pPr lvl="2"/>
            <a:r>
              <a:rPr lang="en-US" sz="1600" dirty="0"/>
              <a:t>(skip cycle 1)</a:t>
            </a:r>
          </a:p>
          <a:p>
            <a:pPr lvl="1"/>
            <a:r>
              <a:rPr lang="en-US" sz="2000" dirty="0"/>
              <a:t>9900 capacities (Ah) per battery</a:t>
            </a:r>
          </a:p>
          <a:p>
            <a:r>
              <a:rPr lang="en-US" sz="2400" dirty="0"/>
              <a:t>Used in follow-up paper </a:t>
            </a:r>
          </a:p>
          <a:p>
            <a:pPr lvl="1"/>
            <a:r>
              <a:rPr lang="en-US" sz="2000" dirty="0"/>
              <a:t>Attia et al. </a:t>
            </a:r>
          </a:p>
          <a:p>
            <a:pPr lvl="1"/>
            <a:r>
              <a:rPr lang="en-US" sz="2000" dirty="0"/>
              <a:t>(and other papers)</a:t>
            </a:r>
          </a:p>
          <a:p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D721E4F-23D1-3B67-2D58-281886BFBD4E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816958568"/>
              </p:ext>
            </p:extLst>
          </p:nvPr>
        </p:nvGraphicFramePr>
        <p:xfrm>
          <a:off x="5486400" y="1375990"/>
          <a:ext cx="3279553" cy="2743200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1084993">
                  <a:extLst>
                    <a:ext uri="{9D8B030D-6E8A-4147-A177-3AD203B41FA5}">
                      <a16:colId xmlns:a16="http://schemas.microsoft.com/office/drawing/2014/main" val="321957702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1488530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76107994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369324068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94675359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Cycle 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Cycle 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Cycle 100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87141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3.5 V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812061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3.485 V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01877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…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21959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 V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307663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DC671D0-E451-64F2-A094-71941384E7D7}"/>
              </a:ext>
            </a:extLst>
          </p:cNvPr>
          <p:cNvSpPr txBox="1"/>
          <p:nvPr/>
        </p:nvSpPr>
        <p:spPr>
          <a:xfrm rot="5400000">
            <a:off x="5187514" y="3575294"/>
            <a:ext cx="1015663" cy="136106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/>
              <a:t>100 evenly spaced voltages</a:t>
            </a:r>
          </a:p>
        </p:txBody>
      </p:sp>
    </p:spTree>
    <p:extLst>
      <p:ext uri="{BB962C8B-B14F-4D97-AF65-F5344CB8AC3E}">
        <p14:creationId xmlns:p14="http://schemas.microsoft.com/office/powerpoint/2010/main" val="1060393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73518-5A99-D847-A5A0-523710899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ffectLst/>
                <a:ea typeface="SimSun" panose="02010600030101010101" pitchFamily="2" charset="-122"/>
              </a:rPr>
              <a:t>Machine Learning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FDF7A-9105-9F4F-878F-F4D602820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788" y="731520"/>
            <a:ext cx="7564692" cy="3394075"/>
          </a:xfrm>
        </p:spPr>
        <p:txBody>
          <a:bodyPr/>
          <a:lstStyle/>
          <a:p>
            <a:r>
              <a:rPr lang="en-US" sz="2800" dirty="0"/>
              <a:t>Tabular data (1D)</a:t>
            </a:r>
          </a:p>
          <a:p>
            <a:pPr lvl="1"/>
            <a:r>
              <a:rPr lang="en-US" sz="2400" dirty="0"/>
              <a:t>Support Vector Regression (SVR)</a:t>
            </a:r>
          </a:p>
          <a:p>
            <a:pPr lvl="1"/>
            <a:r>
              <a:rPr lang="en-US" sz="2400" dirty="0"/>
              <a:t>Multilayer Perceptron (MLP)</a:t>
            </a:r>
          </a:p>
          <a:p>
            <a:r>
              <a:rPr lang="en-US" sz="2800" dirty="0"/>
              <a:t>Discharge capacity-voltage data (2D)</a:t>
            </a:r>
          </a:p>
          <a:p>
            <a:pPr lvl="1"/>
            <a:r>
              <a:rPr lang="en-US" sz="2400" dirty="0"/>
              <a:t>Long-Short-Term-Memory RNN (LSTM)</a:t>
            </a:r>
          </a:p>
          <a:p>
            <a:pPr lvl="1"/>
            <a:r>
              <a:rPr lang="en-US" sz="2400" dirty="0"/>
              <a:t>Convolutional Neural Network (CNN)</a:t>
            </a:r>
          </a:p>
          <a:p>
            <a:pPr marL="914400" lvl="2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67824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8D3C2-3611-EE48-8F8E-788E8A30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Support Vector Regression (SVR)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90205-31E7-4144-B52B-549F25127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848924"/>
            <a:ext cx="7637929" cy="3445652"/>
          </a:xfrm>
        </p:spPr>
        <p:txBody>
          <a:bodyPr/>
          <a:lstStyle/>
          <a:p>
            <a:pPr lvl="1"/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4B820A-4D69-6E35-06E7-2DF372060291}"/>
              </a:ext>
            </a:extLst>
          </p:cNvPr>
          <p:cNvSpPr txBox="1"/>
          <p:nvPr/>
        </p:nvSpPr>
        <p:spPr>
          <a:xfrm>
            <a:off x="1086984" y="1043877"/>
            <a:ext cx="7330341" cy="31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Calibri"/>
                <a:ea typeface="ＭＳ Ｐゴシック" charset="0"/>
              </a:rPr>
              <a:t>SVM- Projection to higher dimensional feature space</a:t>
            </a:r>
          </a:p>
          <a:p>
            <a:pPr marL="800100" lvl="1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Kernel (</a:t>
            </a:r>
            <a:r>
              <a:rPr lang="en-US" sz="2000" dirty="0">
                <a:solidFill>
                  <a:prstClr val="black"/>
                </a:solidFill>
                <a:latin typeface="Calibri"/>
                <a:ea typeface="ＭＳ Ｐゴシック" charset="0"/>
              </a:rPr>
              <a:t>Sigmoid, RBF, etc.)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</a:endParaRPr>
          </a:p>
          <a:p>
            <a:pPr marL="800100" lvl="1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  <a:ea typeface="ＭＳ Ｐゴシック" charset="0"/>
              </a:rPr>
              <a:t>Hyperplane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► </a:t>
            </a:r>
            <a:r>
              <a:rPr lang="en-US" sz="2000" dirty="0">
                <a:solidFill>
                  <a:prstClr val="black"/>
                </a:solidFill>
                <a:latin typeface="Calibri"/>
                <a:ea typeface="ＭＳ Ｐゴシック" charset="0"/>
              </a:rPr>
              <a:t>real value (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Regression)</a:t>
            </a:r>
            <a:endParaRPr lang="en-US" sz="2000" dirty="0">
              <a:solidFill>
                <a:prstClr val="black"/>
              </a:solidFill>
              <a:latin typeface="Calibri"/>
              <a:ea typeface="ＭＳ Ｐゴシック" charset="0"/>
            </a:endParaRPr>
          </a:p>
          <a:p>
            <a: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Hyperparameters (cross-validation)</a:t>
            </a:r>
          </a:p>
          <a:p>
            <a:pPr marL="800100" lvl="1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Epsilon </a:t>
            </a:r>
            <a:r>
              <a:rPr lang="el-GR" sz="20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margin)</a:t>
            </a:r>
          </a:p>
          <a:p>
            <a:pPr marL="800100" lvl="1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uLnTx/>
                <a:uFillTx/>
                <a:latin typeface="Roboto" panose="02000000000000000000" pitchFamily="2" charset="0"/>
                <a:ea typeface="ＭＳ Ｐゴシック" charset="0"/>
              </a:rPr>
              <a:t>C (L2 regularization)</a:t>
            </a:r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marL="800100" lvl="1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200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uLnTx/>
                <a:uFillTx/>
                <a:latin typeface="Roboto" panose="02000000000000000000" pitchFamily="2" charset="0"/>
                <a:ea typeface="ＭＳ Ｐゴシック" charset="0"/>
              </a:rPr>
              <a:t>Gamma</a:t>
            </a:r>
          </a:p>
          <a:p>
            <a:pPr lvl="2" eaLnBrk="0" hangingPunct="0">
              <a:spcBef>
                <a:spcPct val="20000"/>
              </a:spcBef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1C910D-8D1A-DE26-8C9E-0007085E9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394" y="3518321"/>
            <a:ext cx="5108597" cy="100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2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8D3C2-3611-EE48-8F8E-788E8A30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SVR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90205-31E7-4144-B52B-549F25127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848924"/>
            <a:ext cx="7637929" cy="3445652"/>
          </a:xfrm>
        </p:spPr>
        <p:txBody>
          <a:bodyPr/>
          <a:lstStyle/>
          <a:p>
            <a:pPr lvl="1"/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4B820A-4D69-6E35-06E7-2DF372060291}"/>
              </a:ext>
            </a:extLst>
          </p:cNvPr>
          <p:cNvSpPr txBox="1"/>
          <p:nvPr/>
        </p:nvSpPr>
        <p:spPr>
          <a:xfrm>
            <a:off x="1005840" y="1040130"/>
            <a:ext cx="7330341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Code</a:t>
            </a:r>
          </a:p>
          <a:p>
            <a:pPr marR="0" lvl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sklearn.svm.SVR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12E78-77A8-D8E9-0D69-C990D6277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828" y="-7166"/>
            <a:ext cx="5026172" cy="507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91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8D3C2-3611-EE48-8F8E-788E8A30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Multilayer Perceptron (MLP)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90205-31E7-4144-B52B-549F25127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848924"/>
            <a:ext cx="7637929" cy="3445652"/>
          </a:xfrm>
        </p:spPr>
        <p:txBody>
          <a:bodyPr/>
          <a:lstStyle/>
          <a:p>
            <a:pPr lvl="1"/>
            <a:endParaRPr lang="en-US" sz="2000" dirty="0"/>
          </a:p>
          <a:p>
            <a:r>
              <a:rPr lang="en-US" sz="2400" dirty="0"/>
              <a:t>Neural network for tabular data</a:t>
            </a:r>
          </a:p>
          <a:p>
            <a:r>
              <a:rPr lang="en-US" sz="2400" dirty="0"/>
              <a:t>Nonlinear activation</a:t>
            </a:r>
          </a:p>
          <a:p>
            <a:pPr lvl="1"/>
            <a:r>
              <a:rPr lang="en-US" sz="2000" dirty="0" err="1"/>
              <a:t>Relu</a:t>
            </a:r>
            <a:endParaRPr lang="en-US" sz="2000" dirty="0"/>
          </a:p>
          <a:p>
            <a:r>
              <a:rPr lang="en-US" sz="2400" dirty="0"/>
              <a:t>Optimization</a:t>
            </a:r>
          </a:p>
          <a:p>
            <a:pPr lvl="1"/>
            <a:r>
              <a:rPr lang="en-US" sz="2000" dirty="0"/>
              <a:t>Adaptive momentum</a:t>
            </a:r>
          </a:p>
          <a:p>
            <a:r>
              <a:rPr lang="en-US" sz="2400" dirty="0"/>
              <a:t>Regularization</a:t>
            </a:r>
          </a:p>
          <a:p>
            <a:pPr lvl="1"/>
            <a:r>
              <a:rPr lang="en-US" sz="2000" dirty="0"/>
              <a:t>L2 (alpha)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D75A90-BAE8-BCE1-A459-47C03A170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024" y="2092669"/>
            <a:ext cx="4143405" cy="188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38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8D3C2-3611-EE48-8F8E-788E8A30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90205-31E7-4144-B52B-549F25127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848924"/>
            <a:ext cx="7637929" cy="3445652"/>
          </a:xfrm>
        </p:spPr>
        <p:txBody>
          <a:bodyPr/>
          <a:lstStyle/>
          <a:p>
            <a:pPr lvl="1"/>
            <a:endParaRPr lang="en-US" sz="2000" dirty="0"/>
          </a:p>
          <a:p>
            <a:r>
              <a:rPr lang="en-US" sz="2400" dirty="0"/>
              <a:t>Code</a:t>
            </a:r>
          </a:p>
          <a:p>
            <a:pPr marL="0" indent="0">
              <a:buNone/>
            </a:pPr>
            <a:r>
              <a:rPr lang="en-US" sz="2400" dirty="0" err="1"/>
              <a:t>sklearn.neural_network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MLPRegressor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96B922-0D15-1B70-0E35-66A69C217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397" y="0"/>
            <a:ext cx="499036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36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8D3C2-3611-EE48-8F8E-788E8A30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Long-Short-Term-Memory RNN (LSTM)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90205-31E7-4144-B52B-549F25127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848924"/>
            <a:ext cx="7637929" cy="3445652"/>
          </a:xfrm>
        </p:spPr>
        <p:txBody>
          <a:bodyPr/>
          <a:lstStyle/>
          <a:p>
            <a:pPr lvl="1"/>
            <a:endParaRPr lang="en-US" sz="2000" dirty="0"/>
          </a:p>
          <a:p>
            <a:r>
              <a:rPr lang="en-US" sz="2400" dirty="0"/>
              <a:t>Timeseries data</a:t>
            </a:r>
          </a:p>
          <a:p>
            <a:r>
              <a:rPr lang="en-US" sz="2400" dirty="0"/>
              <a:t>Cell state</a:t>
            </a:r>
          </a:p>
          <a:p>
            <a:r>
              <a:rPr lang="en-US" sz="2400" dirty="0"/>
              <a:t>Hidden state</a:t>
            </a:r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7AA442-F133-868A-9D21-4EDA84290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185" y="1267956"/>
            <a:ext cx="3639589" cy="17820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8FA459-0919-3A9E-B2CD-D3D89964F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180" y="2702976"/>
            <a:ext cx="4230919" cy="23459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760931-1A84-C430-BB8A-EC70602FFE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3125" y="3363724"/>
            <a:ext cx="2529450" cy="127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64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8D3C2-3611-EE48-8F8E-788E8A30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Long-Short-Term-Memory RNN (LSTM)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90205-31E7-4144-B52B-549F25127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848924"/>
            <a:ext cx="7637929" cy="3445652"/>
          </a:xfrm>
        </p:spPr>
        <p:txBody>
          <a:bodyPr/>
          <a:lstStyle/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EEC12B-0D87-0EFE-A806-508A6B427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355" y="848924"/>
            <a:ext cx="7446414" cy="371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39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8D3C2-3611-EE48-8F8E-788E8A30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90205-31E7-4144-B52B-549F25127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848924"/>
            <a:ext cx="7637929" cy="3445652"/>
          </a:xfrm>
        </p:spPr>
        <p:txBody>
          <a:bodyPr/>
          <a:lstStyle/>
          <a:p>
            <a:pPr lvl="1"/>
            <a:r>
              <a:rPr lang="en-US" sz="1800" dirty="0" err="1">
                <a:latin typeface="MS Sans Serif"/>
              </a:rPr>
              <a:t>Pytorch</a:t>
            </a:r>
            <a:endParaRPr lang="en-US" sz="1800" dirty="0">
              <a:latin typeface="MS Sans Serif"/>
            </a:endParaRPr>
          </a:p>
          <a:p>
            <a:pPr marL="457200" lvl="1" indent="0">
              <a:buNone/>
            </a:pPr>
            <a:r>
              <a:rPr lang="en-US" sz="1800" dirty="0">
                <a:latin typeface="MS Sans Serif"/>
              </a:rPr>
              <a:t>	</a:t>
            </a:r>
            <a:r>
              <a:rPr lang="en-US" sz="1800" dirty="0" err="1">
                <a:latin typeface="MS Sans Serif"/>
              </a:rPr>
              <a:t>torch.</a:t>
            </a:r>
            <a:r>
              <a:rPr lang="en-US" sz="2000" dirty="0" err="1"/>
              <a:t>nn.LSTM</a:t>
            </a:r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40F6AB-E8ED-0BE0-563A-F887B9DC5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021" y="0"/>
            <a:ext cx="4179979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AFAD44-CD35-73A0-C01C-02B3AF0C6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" y="2262177"/>
            <a:ext cx="3036964" cy="282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247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8D3C2-3611-EE48-8F8E-788E8A30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Convolutional Neural Network (CNN)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90205-31E7-4144-B52B-549F25127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848924"/>
            <a:ext cx="7637929" cy="3445652"/>
          </a:xfrm>
        </p:spPr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Convolution layers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Max Pool layers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Fully connected layers</a:t>
            </a:r>
          </a:p>
          <a:p>
            <a:endParaRPr lang="en-US" sz="2400" dirty="0"/>
          </a:p>
          <a:p>
            <a:r>
              <a:rPr lang="en-US" sz="2400" dirty="0"/>
              <a:t>Discharge capacity-voltage data</a:t>
            </a:r>
          </a:p>
          <a:p>
            <a:pPr lvl="1"/>
            <a:r>
              <a:rPr lang="en-US" sz="2000" dirty="0"/>
              <a:t>Two-dimensional (99X100)</a:t>
            </a:r>
          </a:p>
          <a:p>
            <a:r>
              <a:rPr lang="en-US" sz="2400" dirty="0"/>
              <a:t>Tabular summary data (discharge features)</a:t>
            </a:r>
          </a:p>
          <a:p>
            <a:pPr marL="457200" lvl="1" indent="0">
              <a:buNone/>
            </a:pPr>
            <a:r>
              <a:rPr lang="en-US" sz="2000" dirty="0"/>
              <a:t>- 6 features</a:t>
            </a:r>
          </a:p>
        </p:txBody>
      </p:sp>
    </p:spTree>
    <p:extLst>
      <p:ext uri="{BB962C8B-B14F-4D97-AF65-F5344CB8AC3E}">
        <p14:creationId xmlns:p14="http://schemas.microsoft.com/office/powerpoint/2010/main" val="1676371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73518-5A99-D847-A5A0-523710899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FDF7A-9105-9F4F-878F-F4D602820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1126" y="736365"/>
            <a:ext cx="7564692" cy="3833656"/>
          </a:xfrm>
        </p:spPr>
        <p:txBody>
          <a:bodyPr/>
          <a:lstStyle/>
          <a:p>
            <a:r>
              <a:rPr lang="en-US" sz="2400" dirty="0"/>
              <a:t>Lithium-Ion Batteries Introduction</a:t>
            </a:r>
          </a:p>
          <a:p>
            <a:r>
              <a:rPr lang="en-US" sz="2400" dirty="0">
                <a:effectLst/>
                <a:ea typeface="SimSun" panose="02010600030101010101" pitchFamily="2" charset="-122"/>
              </a:rPr>
              <a:t>The Battery Data Set</a:t>
            </a:r>
          </a:p>
          <a:p>
            <a:pPr lvl="1"/>
            <a:r>
              <a:rPr lang="en-US" sz="1600" dirty="0">
                <a:effectLst/>
                <a:ea typeface="SimSun" panose="02010600030101010101" pitchFamily="2" charset="-122"/>
              </a:rPr>
              <a:t>Severson et al. 2019 (MIT)</a:t>
            </a:r>
          </a:p>
          <a:p>
            <a:pPr lvl="1"/>
            <a:r>
              <a:rPr lang="en-US" sz="1600" dirty="0">
                <a:ea typeface="SimSun" panose="02010600030101010101" pitchFamily="2" charset="-122"/>
              </a:rPr>
              <a:t>2 types of features (1D &amp; 2D)</a:t>
            </a:r>
            <a:endParaRPr lang="en-US" sz="1600" dirty="0">
              <a:effectLst/>
              <a:ea typeface="SimSun" panose="02010600030101010101" pitchFamily="2" charset="-122"/>
            </a:endParaRPr>
          </a:p>
          <a:p>
            <a:r>
              <a:rPr lang="en-US" sz="2400" dirty="0"/>
              <a:t>Machine Learning Models</a:t>
            </a:r>
          </a:p>
          <a:p>
            <a:pPr lvl="1"/>
            <a:r>
              <a:rPr lang="en-US" sz="1600" dirty="0"/>
              <a:t>Support Vector Regression (SVR)</a:t>
            </a:r>
          </a:p>
          <a:p>
            <a:pPr lvl="1"/>
            <a:r>
              <a:rPr lang="en-US" sz="1600" dirty="0"/>
              <a:t>Multilayer Perceptron (MLP)</a:t>
            </a:r>
          </a:p>
          <a:p>
            <a:pPr lvl="1"/>
            <a:r>
              <a:rPr lang="en-US" sz="1600" dirty="0"/>
              <a:t>Long-Short-Term-Memory RNN (LSTM)</a:t>
            </a:r>
          </a:p>
          <a:p>
            <a:pPr lvl="1"/>
            <a:r>
              <a:rPr lang="en-US" sz="1600" dirty="0"/>
              <a:t>Convolutional Neural Network (CNN)</a:t>
            </a:r>
          </a:p>
          <a:p>
            <a:r>
              <a:rPr lang="en-US" sz="2400" dirty="0"/>
              <a:t>Results &amp; Conclusion </a:t>
            </a:r>
          </a:p>
        </p:txBody>
      </p:sp>
    </p:spTree>
    <p:extLst>
      <p:ext uri="{BB962C8B-B14F-4D97-AF65-F5344CB8AC3E}">
        <p14:creationId xmlns:p14="http://schemas.microsoft.com/office/powerpoint/2010/main" val="808662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8D3C2-3611-EE48-8F8E-788E8A30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Convolutional Neural Network (CNN)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90205-31E7-4144-B52B-549F25127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848924"/>
            <a:ext cx="7637929" cy="3445652"/>
          </a:xfrm>
        </p:spPr>
        <p:txBody>
          <a:bodyPr/>
          <a:lstStyle/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6D6038-8C5B-CEA6-5F0F-2CF5FB912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329107"/>
            <a:ext cx="9121536" cy="317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35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8D3C2-3611-EE48-8F8E-788E8A30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90205-31E7-4144-B52B-549F25127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848924"/>
            <a:ext cx="7637929" cy="3445652"/>
          </a:xfrm>
        </p:spPr>
        <p:txBody>
          <a:bodyPr/>
          <a:lstStyle/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78AB4BB-8E41-A0E4-599C-055056DBE430}"/>
              </a:ext>
            </a:extLst>
          </p:cNvPr>
          <p:cNvSpPr txBox="1">
            <a:spLocks/>
          </p:cNvSpPr>
          <p:nvPr/>
        </p:nvSpPr>
        <p:spPr bwMode="auto">
          <a:xfrm>
            <a:off x="1055294" y="1001324"/>
            <a:ext cx="7637929" cy="344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dirty="0" err="1">
                <a:latin typeface="MS Sans Serif"/>
              </a:rPr>
              <a:t>Pytorch</a:t>
            </a:r>
            <a:endParaRPr lang="en-US" sz="1800" dirty="0">
              <a:latin typeface="MS Sans Serif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1800" dirty="0">
                <a:latin typeface="MS Sans Serif"/>
              </a:rPr>
              <a:t>	torch.</a:t>
            </a:r>
            <a:r>
              <a:rPr lang="en-US" sz="2000" dirty="0"/>
              <a:t>nn.Conv2d</a:t>
            </a:r>
          </a:p>
          <a:p>
            <a:pPr lvl="1"/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A694FA-0D23-E239-87C2-4B0BA595C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119" y="0"/>
            <a:ext cx="3838881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AC3139-8FC8-0C40-8073-C4ED68657C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716"/>
          <a:stretch/>
        </p:blipFill>
        <p:spPr>
          <a:xfrm>
            <a:off x="1005840" y="1871656"/>
            <a:ext cx="4248391" cy="170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062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73518-5A99-D847-A5A0-523710899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ffectLst/>
                <a:ea typeface="SimSun" panose="02010600030101010101" pitchFamily="2" charset="-122"/>
              </a:rPr>
              <a:t>Results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FDF7A-9105-9F4F-878F-F4D602820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788" y="731520"/>
            <a:ext cx="7564692" cy="3394075"/>
          </a:xfrm>
        </p:spPr>
        <p:txBody>
          <a:bodyPr/>
          <a:lstStyle/>
          <a:p>
            <a:r>
              <a:rPr lang="en-US" sz="2800" dirty="0"/>
              <a:t>RMSE &amp; MAE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LSTM/CNN</a:t>
            </a:r>
          </a:p>
          <a:p>
            <a:pPr lvl="1"/>
            <a:r>
              <a:rPr lang="en-US" sz="2400" dirty="0"/>
              <a:t>Repeat training/testing</a:t>
            </a:r>
          </a:p>
          <a:p>
            <a:pPr lvl="2"/>
            <a:r>
              <a:rPr lang="en-US" sz="1600" dirty="0"/>
              <a:t>60 cycles</a:t>
            </a:r>
          </a:p>
          <a:p>
            <a:pPr lvl="2"/>
            <a:r>
              <a:rPr lang="en-US" sz="1600" dirty="0"/>
              <a:t>40 cycles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DB0C3D-63DE-5E36-8024-83EC6F6EF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558" y="673669"/>
            <a:ext cx="3254992" cy="180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46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8D3C2-3611-EE48-8F8E-788E8A30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Summary data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90205-31E7-4144-B52B-549F25127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848924"/>
            <a:ext cx="7637929" cy="3445652"/>
          </a:xfrm>
        </p:spPr>
        <p:txBody>
          <a:bodyPr/>
          <a:lstStyle/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77D4C3-2753-679D-06D4-343C6B545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464" y="1521098"/>
            <a:ext cx="6948680" cy="269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14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8D3C2-3611-EE48-8F8E-788E8A30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Discharge capacity-voltage data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90205-31E7-4144-B52B-549F25127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848924"/>
            <a:ext cx="7637929" cy="3445652"/>
          </a:xfrm>
        </p:spPr>
        <p:txBody>
          <a:bodyPr/>
          <a:lstStyle/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8FB07F-FEB5-8563-4B1D-370BDACAE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729" y="1070171"/>
            <a:ext cx="6479431" cy="338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34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90205-31E7-4144-B52B-549F25127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848924"/>
            <a:ext cx="7637929" cy="3445652"/>
          </a:xfrm>
        </p:spPr>
        <p:txBody>
          <a:bodyPr/>
          <a:lstStyle/>
          <a:p>
            <a:r>
              <a:rPr lang="en-US" sz="2400" dirty="0"/>
              <a:t>Convolutional neural network (100 cycles)</a:t>
            </a:r>
          </a:p>
          <a:p>
            <a:pPr lvl="1"/>
            <a:r>
              <a:rPr lang="en-US" sz="2000" dirty="0"/>
              <a:t>Best model</a:t>
            </a:r>
          </a:p>
          <a:p>
            <a:pPr lvl="1"/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DE7AF9-E31C-257A-2324-F296171D3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007" y="1358756"/>
            <a:ext cx="3409975" cy="365762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E6CD2BC-4ED9-69A9-2462-8D3309B47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82880"/>
            <a:ext cx="7637929" cy="548640"/>
          </a:xfrm>
        </p:spPr>
        <p:txBody>
          <a:bodyPr/>
          <a:lstStyle/>
          <a:p>
            <a:r>
              <a:rPr lang="en-US" sz="36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Discharge capacity-voltage data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20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8D3C2-3611-EE48-8F8E-788E8A30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Discussion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90205-31E7-4144-B52B-549F25127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848924"/>
            <a:ext cx="7637929" cy="3445652"/>
          </a:xfrm>
        </p:spPr>
        <p:txBody>
          <a:bodyPr/>
          <a:lstStyle/>
          <a:p>
            <a:r>
              <a:rPr lang="en-US" sz="2400" dirty="0"/>
              <a:t>Overfitting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97986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8D3C2-3611-EE48-8F8E-788E8A30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Future work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90205-31E7-4144-B52B-549F25127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848924"/>
            <a:ext cx="7637929" cy="3445652"/>
          </a:xfrm>
        </p:spPr>
        <p:txBody>
          <a:bodyPr/>
          <a:lstStyle/>
          <a:p>
            <a:r>
              <a:rPr lang="en-US" sz="2400" dirty="0"/>
              <a:t>Use more data</a:t>
            </a:r>
          </a:p>
          <a:p>
            <a:pPr lvl="1"/>
            <a:r>
              <a:rPr lang="en-US" sz="2000" dirty="0"/>
              <a:t>Voltage</a:t>
            </a:r>
          </a:p>
          <a:p>
            <a:pPr lvl="1"/>
            <a:r>
              <a:rPr lang="en-US" sz="2000" dirty="0"/>
              <a:t>Current </a:t>
            </a:r>
          </a:p>
          <a:p>
            <a:pPr lvl="1"/>
            <a:r>
              <a:rPr lang="en-US" sz="2000" dirty="0"/>
              <a:t>Temperature</a:t>
            </a:r>
          </a:p>
          <a:p>
            <a:pPr lvl="1"/>
            <a:r>
              <a:rPr lang="en-US" sz="2000" dirty="0"/>
              <a:t>Internal resistance</a:t>
            </a:r>
          </a:p>
          <a:p>
            <a:r>
              <a:rPr lang="en-US" sz="2400" dirty="0"/>
              <a:t>Trade-off</a:t>
            </a:r>
          </a:p>
          <a:p>
            <a:pPr lvl="1"/>
            <a:r>
              <a:rPr lang="en-US" sz="2000" dirty="0"/>
              <a:t>Capacity data is “free”</a:t>
            </a:r>
          </a:p>
          <a:p>
            <a:pPr lvl="1"/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5B356D-5239-DCB1-779D-A74D0B2F8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163" y="848924"/>
            <a:ext cx="4699563" cy="291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3195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D0D6D3E-D7F9-4591-9CA9-DDF4DB1F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4000" cy="51434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0ED4D0-2510-714B-ACE5-A069B72AA6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6979" y="759402"/>
            <a:ext cx="3459975" cy="2372418"/>
          </a:xfrm>
        </p:spPr>
        <p:txBody>
          <a:bodyPr anchor="t">
            <a:normAutofit/>
          </a:bodyPr>
          <a:lstStyle/>
          <a:p>
            <a:pPr algn="l">
              <a:lnSpc>
                <a:spcPct val="90000"/>
              </a:lnSpc>
            </a:pPr>
            <a:br>
              <a:rPr lang="en-US" sz="2500" b="0" i="0" u="none" strike="noStrike" baseline="0" dirty="0">
                <a:latin typeface="Times New Roman" panose="02020603050405020304" pitchFamily="18" charset="0"/>
              </a:rPr>
            </a:br>
            <a:r>
              <a:rPr lang="en-US" sz="2500" b="0" i="0" u="none" strike="noStrike" baseline="0" dirty="0">
                <a:latin typeface="Times New Roman" panose="02020603050405020304" pitchFamily="18" charset="0"/>
              </a:rPr>
              <a:t>Machine Learning Methods for Early Prediction of End-of-Life </a:t>
            </a:r>
            <a:br>
              <a:rPr lang="en-US" sz="2500" b="0" i="0" u="none" strike="noStrike" baseline="0" dirty="0">
                <a:latin typeface="Times New Roman" panose="02020603050405020304" pitchFamily="18" charset="0"/>
              </a:rPr>
            </a:br>
            <a:r>
              <a:rPr lang="en-US" sz="2500" b="0" i="0" u="none" strike="noStrike" baseline="0" dirty="0">
                <a:latin typeface="Times New Roman" panose="02020603050405020304" pitchFamily="18" charset="0"/>
              </a:rPr>
              <a:t>for Lithium-ion Batteries </a:t>
            </a:r>
            <a:endParaRPr lang="en-US" sz="25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33F610-3A0D-4D4C-976E-07C8879049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6978" y="3291840"/>
            <a:ext cx="3306171" cy="894611"/>
          </a:xfrm>
        </p:spPr>
        <p:txBody>
          <a:bodyPr anchor="b">
            <a:normAutofit/>
          </a:bodyPr>
          <a:lstStyle/>
          <a:p>
            <a:pPr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James Chapman</a:t>
            </a:r>
          </a:p>
          <a:p>
            <a:pPr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CIS 732 Machine Learning – Term Project</a:t>
            </a:r>
          </a:p>
          <a:p>
            <a:pPr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Kansas State University</a:t>
            </a:r>
          </a:p>
          <a:p>
            <a:pPr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jachapman@ksu.edu</a:t>
            </a:r>
          </a:p>
          <a:p>
            <a:pPr algn="l">
              <a:lnSpc>
                <a:spcPct val="90000"/>
              </a:lnSpc>
            </a:pPr>
            <a:endParaRPr lang="en-US" sz="13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2502" y="-2"/>
            <a:ext cx="3051498" cy="5143499"/>
          </a:xfrm>
          <a:prstGeom prst="rect">
            <a:avLst/>
          </a:prstGeom>
          <a:gradFill>
            <a:gsLst>
              <a:gs pos="26000">
                <a:srgbClr val="000000"/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2502" y="-2"/>
            <a:ext cx="2708597" cy="514349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rgbClr val="000000">
                  <a:alpha val="5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73041" y="-80543"/>
            <a:ext cx="2890418" cy="3051499"/>
          </a:xfrm>
          <a:prstGeom prst="rect">
            <a:avLst/>
          </a:prstGeom>
          <a:gradFill>
            <a:gsLst>
              <a:gs pos="0">
                <a:srgbClr val="000000">
                  <a:alpha val="34000"/>
                </a:srgbClr>
              </a:gs>
              <a:gs pos="96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71DC2494-BBE0-1D67-6EDF-4183484405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"/>
          <a:stretch/>
        </p:blipFill>
        <p:spPr>
          <a:xfrm>
            <a:off x="4572000" y="759402"/>
            <a:ext cx="3567121" cy="3567121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37688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8D3C2-3611-EE48-8F8E-788E8A30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Lithium-Ion Batteries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90205-31E7-4144-B52B-549F25127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165166"/>
            <a:ext cx="7637929" cy="3445652"/>
          </a:xfrm>
        </p:spPr>
        <p:txBody>
          <a:bodyPr/>
          <a:lstStyle/>
          <a:p>
            <a:r>
              <a:rPr lang="en-US" sz="2400" dirty="0"/>
              <a:t>Strong future</a:t>
            </a:r>
          </a:p>
          <a:p>
            <a:pPr lvl="1"/>
            <a:r>
              <a:rPr lang="en-US" sz="1600" dirty="0"/>
              <a:t>Environmental concerns / Renewability</a:t>
            </a:r>
          </a:p>
          <a:p>
            <a:pPr lvl="1"/>
            <a:r>
              <a:rPr lang="en-US" sz="1600" dirty="0"/>
              <a:t>Electric vehicles </a:t>
            </a:r>
          </a:p>
          <a:p>
            <a:pPr lvl="1"/>
            <a:r>
              <a:rPr lang="en-US" sz="1600" dirty="0"/>
              <a:t>Consumer electronics</a:t>
            </a:r>
          </a:p>
          <a:p>
            <a:pPr lvl="1"/>
            <a:r>
              <a:rPr lang="en-US" sz="1600" dirty="0"/>
              <a:t>Grid scale support</a:t>
            </a:r>
          </a:p>
          <a:p>
            <a:r>
              <a:rPr lang="en-US" sz="2400" dirty="0"/>
              <a:t>End-of-life </a:t>
            </a:r>
          </a:p>
          <a:p>
            <a:pPr lvl="1"/>
            <a:r>
              <a:rPr lang="en-US" sz="1600" dirty="0"/>
              <a:t>No longer capable of 80% capacity</a:t>
            </a:r>
          </a:p>
          <a:p>
            <a:pPr marL="457200" lvl="1" indent="0">
              <a:buNone/>
            </a:pPr>
            <a:endParaRPr lang="en-US" sz="1600" dirty="0"/>
          </a:p>
          <a:p>
            <a:pPr lvl="1"/>
            <a:endParaRPr lang="en-US" sz="2000" dirty="0"/>
          </a:p>
        </p:txBody>
      </p:sp>
      <p:pic>
        <p:nvPicPr>
          <p:cNvPr id="6146" name="Picture 2" descr="Europe could end reliance on Chinese Li-ion battery cells by 2027 – forecast">
            <a:extLst>
              <a:ext uri="{FF2B5EF4-FFF2-40B4-BE49-F238E27FC236}">
                <a16:creationId xmlns:a16="http://schemas.microsoft.com/office/drawing/2014/main" id="{B31C40C0-338C-6084-71B6-0F924C2BF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611" y="1165166"/>
            <a:ext cx="3327990" cy="22177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532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8D3C2-3611-EE48-8F8E-788E8A30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Battery Degradation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90205-31E7-4144-B52B-549F25127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169646"/>
            <a:ext cx="3861793" cy="3445652"/>
          </a:xfrm>
        </p:spPr>
        <p:txBody>
          <a:bodyPr/>
          <a:lstStyle/>
          <a:p>
            <a:r>
              <a:rPr lang="en-US" sz="2400" dirty="0"/>
              <a:t>Complex electrochemical mechanisms</a:t>
            </a:r>
          </a:p>
          <a:p>
            <a:r>
              <a:rPr lang="en-US" sz="2400" dirty="0"/>
              <a:t>Highly irregular behavior</a:t>
            </a:r>
          </a:p>
          <a:p>
            <a:r>
              <a:rPr lang="en-US" sz="2400" dirty="0"/>
              <a:t>End-of-life</a:t>
            </a:r>
          </a:p>
          <a:p>
            <a:pPr lvl="1"/>
            <a:r>
              <a:rPr lang="en-US" sz="2000" dirty="0"/>
              <a:t>Wide range/high variability</a:t>
            </a:r>
          </a:p>
          <a:p>
            <a:pPr lvl="1"/>
            <a:r>
              <a:rPr lang="en-US" sz="2000" dirty="0"/>
              <a:t>Hard to predict</a:t>
            </a:r>
          </a:p>
          <a:p>
            <a:pPr lvl="1"/>
            <a:r>
              <a:rPr lang="en-US" sz="2000" dirty="0"/>
              <a:t>Severe consequences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2" descr="Overview of the major degradation mechanisms in Li-ion batteries.">
            <a:extLst>
              <a:ext uri="{FF2B5EF4-FFF2-40B4-BE49-F238E27FC236}">
                <a16:creationId xmlns:a16="http://schemas.microsoft.com/office/drawing/2014/main" id="{645C7927-001C-F62E-73AE-693B639E8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263" y="991079"/>
            <a:ext cx="3951974" cy="278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4E031B-5D02-556C-0A3D-F097BE109E12}"/>
              </a:ext>
            </a:extLst>
          </p:cNvPr>
          <p:cNvSpPr txBox="1"/>
          <p:nvPr/>
        </p:nvSpPr>
        <p:spPr>
          <a:xfrm>
            <a:off x="5034073" y="3832830"/>
            <a:ext cx="41835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Overview of the major degradation mechanisms</a:t>
            </a:r>
            <a:endParaRPr lang="en-US" sz="1400" dirty="0">
              <a:effectLst/>
            </a:endParaRPr>
          </a:p>
          <a:p>
            <a:endParaRPr lang="en-US" sz="1000" dirty="0">
              <a:effectLst/>
            </a:endParaRPr>
          </a:p>
          <a:p>
            <a:r>
              <a:rPr lang="en-US" sz="800" dirty="0">
                <a:effectLst/>
              </a:rPr>
              <a:t>Narayan, R., </a:t>
            </a:r>
            <a:r>
              <a:rPr lang="en-US" sz="800" dirty="0" err="1">
                <a:effectLst/>
              </a:rPr>
              <a:t>Laberty</a:t>
            </a:r>
            <a:r>
              <a:rPr lang="en-US" sz="800" dirty="0">
                <a:effectLst/>
              </a:rPr>
              <a:t>‐Robert, C., </a:t>
            </a:r>
            <a:r>
              <a:rPr lang="en-US" sz="800" dirty="0" err="1">
                <a:effectLst/>
              </a:rPr>
              <a:t>Pelta</a:t>
            </a:r>
            <a:r>
              <a:rPr lang="en-US" sz="800" dirty="0">
                <a:effectLst/>
              </a:rPr>
              <a:t>, J., </a:t>
            </a:r>
            <a:r>
              <a:rPr lang="en-US" sz="800" dirty="0" err="1">
                <a:effectLst/>
              </a:rPr>
              <a:t>Tarascon</a:t>
            </a:r>
            <a:r>
              <a:rPr lang="en-US" sz="800" dirty="0">
                <a:effectLst/>
              </a:rPr>
              <a:t>, J. M., &amp; </a:t>
            </a:r>
            <a:r>
              <a:rPr lang="en-US" sz="800" dirty="0" err="1">
                <a:effectLst/>
              </a:rPr>
              <a:t>Dominko</a:t>
            </a:r>
            <a:r>
              <a:rPr lang="en-US" sz="800" dirty="0">
                <a:effectLst/>
              </a:rPr>
              <a:t>, R. (2021). Self‐Healing: An emerging technology for next‐generation smart batteries. </a:t>
            </a:r>
            <a:r>
              <a:rPr lang="en-US" sz="800" i="1" dirty="0">
                <a:effectLst/>
              </a:rPr>
              <a:t>Advanced Energy Materials</a:t>
            </a:r>
            <a:r>
              <a:rPr lang="en-US" sz="800" dirty="0">
                <a:effectLst/>
              </a:rPr>
              <a:t>, </a:t>
            </a:r>
            <a:r>
              <a:rPr lang="en-US" sz="800" i="1" dirty="0">
                <a:effectLst/>
              </a:rPr>
              <a:t>12</a:t>
            </a:r>
            <a:r>
              <a:rPr lang="en-US" sz="800" dirty="0">
                <a:effectLst/>
              </a:rPr>
              <a:t>(17), 2102652. </a:t>
            </a:r>
            <a:r>
              <a:rPr lang="en-US" sz="800" dirty="0">
                <a:effectLst/>
                <a:hlinkClick r:id="rId4"/>
              </a:rPr>
              <a:t>https://doi.org/10.1002/aenm.202102652</a:t>
            </a:r>
            <a:r>
              <a:rPr lang="en-US" sz="800" dirty="0">
                <a:effectLst/>
              </a:rPr>
              <a:t>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831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8D3C2-3611-EE48-8F8E-788E8A30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Data-driven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90205-31E7-4144-B52B-549F25127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848924"/>
            <a:ext cx="7732433" cy="3445652"/>
          </a:xfrm>
        </p:spPr>
        <p:txBody>
          <a:bodyPr/>
          <a:lstStyle/>
          <a:p>
            <a:r>
              <a:rPr lang="en-US" sz="2400" dirty="0"/>
              <a:t>Mechanism-Agnostic </a:t>
            </a:r>
          </a:p>
          <a:p>
            <a:pPr lvl="1"/>
            <a:r>
              <a:rPr lang="en-US" sz="2000" dirty="0"/>
              <a:t>Black box</a:t>
            </a:r>
          </a:p>
          <a:p>
            <a:r>
              <a:rPr lang="en-US" sz="2400" dirty="0"/>
              <a:t>Machine learning &amp; artificial intelligence </a:t>
            </a:r>
          </a:p>
          <a:p>
            <a:pPr lvl="1"/>
            <a:r>
              <a:rPr lang="en-US" sz="2000" dirty="0"/>
              <a:t>Captures behaviors and patterns</a:t>
            </a:r>
          </a:p>
          <a:p>
            <a:pPr lvl="1"/>
            <a:r>
              <a:rPr lang="en-US" sz="2000" dirty="0"/>
              <a:t>Harness information</a:t>
            </a:r>
          </a:p>
          <a:p>
            <a:pPr marL="457200" lvl="1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400" u="sng" dirty="0"/>
              <a:t>Data sparsity</a:t>
            </a:r>
          </a:p>
          <a:p>
            <a:pPr lvl="1"/>
            <a:r>
              <a:rPr lang="en-US" sz="2000" dirty="0"/>
              <a:t>Expensive</a:t>
            </a:r>
          </a:p>
          <a:p>
            <a:pPr lvl="1"/>
            <a:r>
              <a:rPr lang="en-US" sz="2000" dirty="0"/>
              <a:t>Experiments take months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8321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73518-5A99-D847-A5A0-523710899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ffectLst/>
                <a:ea typeface="SimSun" panose="02010600030101010101" pitchFamily="2" charset="-122"/>
              </a:rPr>
              <a:t>The Battery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FDF7A-9105-9F4F-878F-F4D602820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544" y="1022003"/>
            <a:ext cx="7859890" cy="3394075"/>
          </a:xfrm>
        </p:spPr>
        <p:txBody>
          <a:bodyPr/>
          <a:lstStyle/>
          <a:p>
            <a:r>
              <a:rPr lang="en-US" sz="2800" dirty="0">
                <a:effectLst/>
                <a:ea typeface="SimSun" panose="02010600030101010101" pitchFamily="2" charset="-122"/>
              </a:rPr>
              <a:t>Severson et al. 2019 (MIT)</a:t>
            </a:r>
          </a:p>
          <a:p>
            <a:r>
              <a:rPr lang="en-US" sz="2800" dirty="0"/>
              <a:t>Largest open-source data set of its kind</a:t>
            </a:r>
          </a:p>
          <a:p>
            <a:r>
              <a:rPr lang="en-US" sz="2400" dirty="0"/>
              <a:t>“Cycles”</a:t>
            </a:r>
          </a:p>
          <a:p>
            <a:pPr lvl="1"/>
            <a:r>
              <a:rPr lang="en-US" sz="2000" dirty="0"/>
              <a:t>Charged/Discharged until end-of-life</a:t>
            </a:r>
          </a:p>
          <a:p>
            <a:pPr lvl="1"/>
            <a:r>
              <a:rPr lang="en-US" sz="2000" dirty="0"/>
              <a:t>Variety of conditions &amp; collect data</a:t>
            </a:r>
          </a:p>
          <a:p>
            <a:endParaRPr lang="en-US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4" name="Picture 2" descr="MasterFire 10pcs/lot 3.2V LifePO4 18650 1100mah APR18650M1A Battery  Rechargeable Batteries 20A 15C for mod mech pack power tools|Replacement  Batteries| - AliExpress">
            <a:extLst>
              <a:ext uri="{FF2B5EF4-FFF2-40B4-BE49-F238E27FC236}">
                <a16:creationId xmlns:a16="http://schemas.microsoft.com/office/drawing/2014/main" id="{91B2F141-06FD-66C8-9827-95201C61E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259" y="1263783"/>
            <a:ext cx="2164295" cy="162322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B90002-973F-DEB7-33F3-5ABF992E21B6}"/>
              </a:ext>
            </a:extLst>
          </p:cNvPr>
          <p:cNvSpPr txBox="1">
            <a:spLocks/>
          </p:cNvSpPr>
          <p:nvPr/>
        </p:nvSpPr>
        <p:spPr bwMode="auto">
          <a:xfrm>
            <a:off x="724958" y="3945698"/>
            <a:ext cx="8028766" cy="940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Lucida San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Lucida San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Lucida San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Lucida San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000" dirty="0">
                <a:latin typeface="Times New Roman" panose="02020603050405020304" pitchFamily="18" charset="0"/>
                <a:ea typeface="SimSun" panose="02010600030101010101" pitchFamily="2" charset="-122"/>
              </a:rPr>
              <a:t>Severson, K. A., Attia, P. M., </a:t>
            </a:r>
            <a:r>
              <a:rPr lang="en-US" sz="1000" dirty="0" err="1">
                <a:latin typeface="Times New Roman" panose="02020603050405020304" pitchFamily="18" charset="0"/>
                <a:ea typeface="SimSun" panose="02010600030101010101" pitchFamily="2" charset="-122"/>
              </a:rPr>
              <a:t>Jin</a:t>
            </a:r>
            <a:r>
              <a:rPr lang="en-US" sz="1000" dirty="0">
                <a:latin typeface="Times New Roman" panose="02020603050405020304" pitchFamily="18" charset="0"/>
                <a:ea typeface="SimSun" panose="02010600030101010101" pitchFamily="2" charset="-122"/>
              </a:rPr>
              <a:t>, N., Perkins, N., Jiang, B., Yang, Z., Chen, M. H., </a:t>
            </a:r>
            <a:r>
              <a:rPr lang="en-US" sz="1000" dirty="0" err="1">
                <a:latin typeface="Times New Roman" panose="02020603050405020304" pitchFamily="18" charset="0"/>
                <a:ea typeface="SimSun" panose="02010600030101010101" pitchFamily="2" charset="-122"/>
              </a:rPr>
              <a:t>Aykol</a:t>
            </a:r>
            <a:r>
              <a:rPr lang="en-US" sz="1000" dirty="0">
                <a:latin typeface="Times New Roman" panose="02020603050405020304" pitchFamily="18" charset="0"/>
                <a:ea typeface="SimSun" panose="02010600030101010101" pitchFamily="2" charset="-122"/>
              </a:rPr>
              <a:t>, M., Herring, P. K., </a:t>
            </a:r>
            <a:r>
              <a:rPr lang="en-US" sz="1000" dirty="0" err="1">
                <a:latin typeface="Times New Roman" panose="02020603050405020304" pitchFamily="18" charset="0"/>
                <a:ea typeface="SimSun" panose="02010600030101010101" pitchFamily="2" charset="-122"/>
              </a:rPr>
              <a:t>Fraggedakis</a:t>
            </a:r>
            <a:r>
              <a:rPr lang="en-US" sz="1000" dirty="0">
                <a:latin typeface="Times New Roman" panose="02020603050405020304" pitchFamily="18" charset="0"/>
                <a:ea typeface="SimSun" panose="02010600030101010101" pitchFamily="2" charset="-122"/>
              </a:rPr>
              <a:t>, D., </a:t>
            </a:r>
            <a:r>
              <a:rPr lang="en-US" sz="1000" dirty="0" err="1">
                <a:latin typeface="Times New Roman" panose="02020603050405020304" pitchFamily="18" charset="0"/>
                <a:ea typeface="SimSun" panose="02010600030101010101" pitchFamily="2" charset="-122"/>
              </a:rPr>
              <a:t>Bazant</a:t>
            </a:r>
            <a:r>
              <a:rPr lang="en-US" sz="1000" dirty="0">
                <a:latin typeface="Times New Roman" panose="02020603050405020304" pitchFamily="18" charset="0"/>
                <a:ea typeface="SimSun" panose="02010600030101010101" pitchFamily="2" charset="-122"/>
              </a:rPr>
              <a:t>, M. Z., Harris, S. J., </a:t>
            </a:r>
            <a:r>
              <a:rPr lang="en-US" sz="1000" dirty="0" err="1">
                <a:latin typeface="Times New Roman" panose="02020603050405020304" pitchFamily="18" charset="0"/>
                <a:ea typeface="SimSun" panose="02010600030101010101" pitchFamily="2" charset="-122"/>
              </a:rPr>
              <a:t>Chueh</a:t>
            </a:r>
            <a:r>
              <a:rPr lang="en-US" sz="1000" dirty="0">
                <a:latin typeface="Times New Roman" panose="02020603050405020304" pitchFamily="18" charset="0"/>
                <a:ea typeface="SimSun" panose="02010600030101010101" pitchFamily="2" charset="-122"/>
              </a:rPr>
              <a:t>, W. C., &amp; </a:t>
            </a:r>
            <a:r>
              <a:rPr lang="en-US" sz="1000" dirty="0" err="1">
                <a:latin typeface="Times New Roman" panose="02020603050405020304" pitchFamily="18" charset="0"/>
                <a:ea typeface="SimSun" panose="02010600030101010101" pitchFamily="2" charset="-122"/>
              </a:rPr>
              <a:t>Braatz</a:t>
            </a:r>
            <a:r>
              <a:rPr lang="en-US" sz="1000" dirty="0">
                <a:latin typeface="Times New Roman" panose="02020603050405020304" pitchFamily="18" charset="0"/>
                <a:ea typeface="SimSun" panose="02010600030101010101" pitchFamily="2" charset="-122"/>
              </a:rPr>
              <a:t>, R. D. (2019). Data-driven prediction of battery cycle life before capacity degradation. </a:t>
            </a:r>
            <a:r>
              <a:rPr lang="en-US" sz="1000" i="1" dirty="0">
                <a:latin typeface="Times New Roman" panose="02020603050405020304" pitchFamily="18" charset="0"/>
                <a:ea typeface="SimSun" panose="02010600030101010101" pitchFamily="2" charset="-122"/>
              </a:rPr>
              <a:t>Nature Energy</a:t>
            </a:r>
            <a:r>
              <a:rPr lang="en-US" sz="1000" dirty="0">
                <a:latin typeface="Times New Roman" panose="02020603050405020304" pitchFamily="18" charset="0"/>
                <a:ea typeface="SimSun" panose="02010600030101010101" pitchFamily="2" charset="-122"/>
              </a:rPr>
              <a:t>, </a:t>
            </a:r>
            <a:r>
              <a:rPr lang="en-US" sz="1000" i="1" dirty="0">
                <a:latin typeface="Times New Roman" panose="02020603050405020304" pitchFamily="18" charset="0"/>
                <a:ea typeface="SimSun" panose="02010600030101010101" pitchFamily="2" charset="-122"/>
              </a:rPr>
              <a:t>4</a:t>
            </a:r>
            <a:r>
              <a:rPr lang="en-US" sz="1000" dirty="0">
                <a:latin typeface="Times New Roman" panose="02020603050405020304" pitchFamily="18" charset="0"/>
                <a:ea typeface="SimSun" panose="02010600030101010101" pitchFamily="2" charset="-122"/>
              </a:rPr>
              <a:t>(5), 383–391. </a:t>
            </a:r>
            <a:r>
              <a:rPr lang="en-US" sz="1000" u="sng" dirty="0">
                <a:solidFill>
                  <a:srgbClr val="0563C1"/>
                </a:solidFill>
                <a:latin typeface="Times New Roman" panose="02020603050405020304" pitchFamily="18" charset="0"/>
                <a:ea typeface="SimSun" panose="02010600030101010101" pitchFamily="2" charset="-122"/>
                <a:hlinkClick r:id="rId3"/>
              </a:rPr>
              <a:t>doi.org/10.1038/s41560-019-0356-8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70541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8D3C2-3611-EE48-8F8E-788E8A30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Severson et al. 2019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90205-31E7-4144-B52B-549F25127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848924"/>
            <a:ext cx="7637929" cy="3445652"/>
          </a:xfrm>
        </p:spPr>
        <p:txBody>
          <a:bodyPr/>
          <a:lstStyle/>
          <a:p>
            <a:r>
              <a:rPr lang="en-US" sz="2400" dirty="0"/>
              <a:t>End-of-life </a:t>
            </a:r>
          </a:p>
          <a:p>
            <a:pPr lvl="1"/>
            <a:r>
              <a:rPr lang="en-US" sz="2000" dirty="0"/>
              <a:t>No longer capable of 80% capacity</a:t>
            </a:r>
          </a:p>
          <a:p>
            <a:pPr lvl="1"/>
            <a:r>
              <a:rPr lang="en-US" sz="1800" dirty="0">
                <a:latin typeface="MS Sans Serif"/>
              </a:rPr>
              <a:t>Integer (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̴ </a:t>
            </a:r>
            <a:r>
              <a:rPr lang="en-US" sz="1800" dirty="0">
                <a:latin typeface="MS Sans Serif"/>
              </a:rPr>
              <a:t>300-2500) </a:t>
            </a:r>
          </a:p>
          <a:p>
            <a:pPr lvl="1"/>
            <a:r>
              <a:rPr lang="en-US" sz="1800" dirty="0">
                <a:latin typeface="MS Sans Serif"/>
              </a:rPr>
              <a:t>Number of “cycles”</a:t>
            </a:r>
          </a:p>
          <a:p>
            <a:pPr lvl="1"/>
            <a:r>
              <a:rPr lang="en-US" sz="1800" dirty="0">
                <a:latin typeface="MS Sans Serif"/>
              </a:rPr>
              <a:t>Target of machine learning ( y )</a:t>
            </a:r>
          </a:p>
          <a:p>
            <a:pPr marL="457200" lvl="1" indent="0">
              <a:buNone/>
            </a:pPr>
            <a:endParaRPr lang="en-US" sz="1800" dirty="0">
              <a:latin typeface="MS Sans Serif"/>
            </a:endParaRPr>
          </a:p>
          <a:p>
            <a:pPr marL="0" indent="0">
              <a:buNone/>
            </a:pPr>
            <a:r>
              <a:rPr lang="en-US" b="1" u="sng" dirty="0">
                <a:latin typeface="MS Sans Serif"/>
              </a:rPr>
              <a:t>GOAL</a:t>
            </a:r>
          </a:p>
          <a:p>
            <a:pPr lvl="1"/>
            <a:r>
              <a:rPr lang="en-US" sz="2400" dirty="0">
                <a:latin typeface="MS Sans Serif"/>
              </a:rPr>
              <a:t>Predict end-of-life </a:t>
            </a:r>
          </a:p>
          <a:p>
            <a:pPr lvl="1"/>
            <a:r>
              <a:rPr lang="en-US" sz="2400" dirty="0">
                <a:latin typeface="MS Sans Serif"/>
              </a:rPr>
              <a:t>Data from first 100 cycles (or less)</a:t>
            </a:r>
          </a:p>
        </p:txBody>
      </p:sp>
      <p:pic>
        <p:nvPicPr>
          <p:cNvPr id="6" name="Picture 2" descr="MasterFire 10pcs/lot 3.2V LifePO4 18650 1100mah APR18650M1A Battery  Rechargeable Batteries 20A 15C for mod mech pack power tools|Replacement  Batteries| - AliExpress">
            <a:extLst>
              <a:ext uri="{FF2B5EF4-FFF2-40B4-BE49-F238E27FC236}">
                <a16:creationId xmlns:a16="http://schemas.microsoft.com/office/drawing/2014/main" id="{9ACD76E3-AD21-A551-E4C3-342DC1CB9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474" y="948528"/>
            <a:ext cx="2164295" cy="162322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36829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8D3C2-3611-EE48-8F8E-788E8A30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Tabular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90205-31E7-4144-B52B-549F25127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155999"/>
            <a:ext cx="7637929" cy="3445652"/>
          </a:xfrm>
        </p:spPr>
        <p:txBody>
          <a:bodyPr/>
          <a:lstStyle/>
          <a:p>
            <a:r>
              <a:rPr lang="en-US" sz="2400" dirty="0"/>
              <a:t>Used in original paper</a:t>
            </a:r>
          </a:p>
          <a:p>
            <a:r>
              <a:rPr lang="en-US" sz="2400" dirty="0"/>
              <a:t>Calculated summary statistics</a:t>
            </a:r>
          </a:p>
          <a:p>
            <a:pPr marL="457200" lvl="1" indent="0">
              <a:buNone/>
            </a:pPr>
            <a:r>
              <a:rPr lang="en-US" sz="2000" dirty="0"/>
              <a:t>“1-dimensional”</a:t>
            </a:r>
          </a:p>
          <a:p>
            <a:r>
              <a:rPr lang="en-US" sz="2400" dirty="0"/>
              <a:t>“FULL” feature set</a:t>
            </a:r>
          </a:p>
          <a:p>
            <a:pPr lvl="1"/>
            <a:r>
              <a:rPr lang="en-US" sz="2000" dirty="0"/>
              <a:t>10 features</a:t>
            </a:r>
          </a:p>
          <a:p>
            <a:r>
              <a:rPr lang="en-US" sz="2400" dirty="0"/>
              <a:t>“DISCHARGE” feature set</a:t>
            </a:r>
          </a:p>
          <a:p>
            <a:pPr lvl="1"/>
            <a:r>
              <a:rPr lang="en-US" sz="2000" dirty="0"/>
              <a:t>6 features</a:t>
            </a:r>
          </a:p>
          <a:p>
            <a:pPr lvl="1"/>
            <a:r>
              <a:rPr lang="en-US" sz="2000" dirty="0"/>
              <a:t>Using </a:t>
            </a:r>
            <a:r>
              <a:rPr lang="en-US" sz="2000" u="sng" dirty="0"/>
              <a:t>only discharge capacity-voltage data</a:t>
            </a:r>
          </a:p>
          <a:p>
            <a:pPr lvl="1"/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B0F9D7-6817-FACA-5B5E-1A4E1A88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308" y="1246986"/>
            <a:ext cx="3681692" cy="173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97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8D3C2-3611-EE48-8F8E-788E8A30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Discharge Capacity-Voltage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90205-31E7-4144-B52B-549F25127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848924"/>
            <a:ext cx="7637929" cy="3445652"/>
          </a:xfrm>
        </p:spPr>
        <p:txBody>
          <a:bodyPr/>
          <a:lstStyle/>
          <a:p>
            <a:r>
              <a:rPr lang="en-US" sz="2400" dirty="0"/>
              <a:t>Capacity values (Ah) during “discharge”</a:t>
            </a:r>
          </a:p>
          <a:p>
            <a:r>
              <a:rPr lang="en-US" sz="2400" dirty="0"/>
              <a:t>Interpolated at 100 evenly spaced voltages (3.5V-2V)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0BC392-B961-C1F3-1FF5-6297B498B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1409"/>
            <a:ext cx="4699563" cy="29120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E79F84-93AA-3B0A-9245-DEFA07886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488" y="2365158"/>
            <a:ext cx="4378512" cy="214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3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rizontal-PPT-Template" id="{00430FA3-813E-4A07-BD17-A76CFAA1EA95}" vid="{5784B6DE-0CCF-49CD-8066-C2B61EC28335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rizontal-PPT-Template" id="{00430FA3-813E-4A07-BD17-A76CFAA1EA95}" vid="{74A2139D-2FAF-45B2-8672-D2FE636D7C6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508</TotalTime>
  <Words>1315</Words>
  <Application>Microsoft Office PowerPoint</Application>
  <PresentationFormat>On-screen Show (16:9)</PresentationFormat>
  <Paragraphs>222</Paragraphs>
  <Slides>28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Lucida Sans</vt:lpstr>
      <vt:lpstr>MS Sans Serif</vt:lpstr>
      <vt:lpstr>Roboto</vt:lpstr>
      <vt:lpstr>Times New Roman</vt:lpstr>
      <vt:lpstr>Office Theme</vt:lpstr>
      <vt:lpstr>1_Office Theme</vt:lpstr>
      <vt:lpstr> Machine Learning Methods for Early Prediction of  End-of-Life for  Lithium-ion Batteries </vt:lpstr>
      <vt:lpstr>Overview</vt:lpstr>
      <vt:lpstr>Lithium-Ion Batteries</vt:lpstr>
      <vt:lpstr>Battery Degradation</vt:lpstr>
      <vt:lpstr>Data-driven modeling</vt:lpstr>
      <vt:lpstr>The Battery Data Set</vt:lpstr>
      <vt:lpstr>Severson et al. 2019</vt:lpstr>
      <vt:lpstr>Tabular Data </vt:lpstr>
      <vt:lpstr>Discharge Capacity-Voltage Data</vt:lpstr>
      <vt:lpstr>Discharge Capacity-Voltage Data</vt:lpstr>
      <vt:lpstr>Machine Learning Models</vt:lpstr>
      <vt:lpstr>Support Vector Regression (SVR)</vt:lpstr>
      <vt:lpstr>SVR</vt:lpstr>
      <vt:lpstr>Multilayer Perceptron (MLP)</vt:lpstr>
      <vt:lpstr>MLP</vt:lpstr>
      <vt:lpstr>Long-Short-Term-Memory RNN (LSTM)</vt:lpstr>
      <vt:lpstr>Long-Short-Term-Memory RNN (LSTM)</vt:lpstr>
      <vt:lpstr>LSTM</vt:lpstr>
      <vt:lpstr>Convolutional Neural Network (CNN)</vt:lpstr>
      <vt:lpstr>Convolutional Neural Network (CNN)</vt:lpstr>
      <vt:lpstr>CNN</vt:lpstr>
      <vt:lpstr>Results &amp; Conclusion</vt:lpstr>
      <vt:lpstr>Summary data results</vt:lpstr>
      <vt:lpstr>Discharge capacity-voltage data results</vt:lpstr>
      <vt:lpstr>Discharge capacity-voltage data results</vt:lpstr>
      <vt:lpstr>Discussion </vt:lpstr>
      <vt:lpstr>Future work </vt:lpstr>
      <vt:lpstr> Machine Learning Methods for Early Prediction of End-of-Life  for Lithium-ion Batteries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Communications and Marketing vpcm</dc:creator>
  <cp:lastModifiedBy>James Chapman</cp:lastModifiedBy>
  <cp:revision>28</cp:revision>
  <dcterms:created xsi:type="dcterms:W3CDTF">2020-07-20T19:47:48Z</dcterms:created>
  <dcterms:modified xsi:type="dcterms:W3CDTF">2023-04-25T23:28:20Z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